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tables/table1.xml" ContentType="application/vnd.openxmlformats-officedocument.spreadsheetml.table+xml"/>
  <Override PartName="/xl/persons/person.xml" ContentType="application/vnd.ms-excel.perso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9929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caltreasurer.sharepoint.com/teams/CAEATFA/Shared Documents/STE/Procedures/Compliance/Transactions &amp; Reporting/Semi-Annual Reports/"/>
    </mc:Choice>
  </mc:AlternateContent>
  <xr:revisionPtr revIDLastSave="0" documentId="8_{F0F8DB08-93E7-4FB2-B0BA-7E69B4D44556}" xr6:coauthVersionLast="47" xr6:coauthVersionMax="47" xr10:uidLastSave="{00000000-0000-0000-0000-000000000000}"/>
  <bookViews>
    <workbookView xWindow="22932" yWindow="-108" windowWidth="41496" windowHeight="16776" xr2:uid="{00000000-000D-0000-FFFF-FFFF00000000}"/>
  </bookViews>
  <sheets>
    <sheet name="Instructions" sheetId="1" r:id="rId1"/>
    <sheet name="FINAL Ex. A" sheetId="2" r:id="rId2"/>
    <sheet name="FINAL Ex. B" sheetId="3" r:id="rId3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45" uniqueCount="42">
  <si>
    <t>FINAL Exhibits A &amp; B Instructions</t>
  </si>
  <si>
    <t>Within 30 days of execution of the Final Semi-Annual Report the Applicant must submit a final Exhibit A and Exhibit B of the Regulatory Agreement with an individualized list of all Qualified Property purchased throughout the term of the Regulatory Agreement (Regulatory Regulatory Section (3)(C))</t>
  </si>
  <si>
    <t>1.</t>
  </si>
  <si>
    <t>At the top of the Final Exhibit A tab, enter your Company Name, and at the top of the Final Exhibit B tab, enter your Company Name and today's date.</t>
  </si>
  <si>
    <t>2.</t>
  </si>
  <si>
    <t>Copy and paste ALL Exhibit A Qualified Property Purchases into the table on the Final Exhibit A. Do not include subtotals from each reporting period.</t>
  </si>
  <si>
    <t>3.</t>
  </si>
  <si>
    <t>Copy the"Qualified Property Item" and "Description and Purpose" columns from the Exhibit B of the Regulatory Agreement into the Final Exhibit B tab below.</t>
  </si>
  <si>
    <t>4.</t>
  </si>
  <si>
    <t>Determine the Final Cost for each Regulatory Agreement Reference Number by clicking the arrow in Cell K4 and filtering by each number and calculating the total. See images below.</t>
  </si>
  <si>
    <t>5.</t>
  </si>
  <si>
    <t>Input the totals for the corresponding line item on the Final Exhibit B Tab</t>
  </si>
  <si>
    <t>6.</t>
  </si>
  <si>
    <t>Input Purchase Date(s) or Date Ranges of Qualified Property (ex. January 2014- December 2015)</t>
  </si>
  <si>
    <t>7.</t>
  </si>
  <si>
    <t>If some Qualified Property was purchased and related to the Project but did not have an Master Agreement Exhibit B reference #, list the individual items in the Final Exhibit B under a new reference number. If any Qualified Property applied to multiple Exhibit B reference #'s, either select the Exhibit B reference # that most applies, or create a new reference number for the item (or items, if multiple Qualified Property purchases fit the same description and purpose) on the Final Exhibit B.</t>
  </si>
  <si>
    <t>EXHIBIT A</t>
  </si>
  <si>
    <t>[Company Name]</t>
  </si>
  <si>
    <t>Acquistion Date</t>
  </si>
  <si>
    <t>PO/PR</t>
  </si>
  <si>
    <t>Vendor</t>
  </si>
  <si>
    <t>Vendor City</t>
  </si>
  <si>
    <t>Vendor County</t>
  </si>
  <si>
    <t xml:space="preserve">Vendor Country </t>
  </si>
  <si>
    <t>Actual Cost</t>
  </si>
  <si>
    <t>Where QP will be Located</t>
  </si>
  <si>
    <t>Qualified Property Item</t>
  </si>
  <si>
    <t>Description &amp; Purpose</t>
  </si>
  <si>
    <t>Exhibit B - Regulatory Agreement Reference #</t>
  </si>
  <si>
    <t>Total</t>
  </si>
  <si>
    <t xml:space="preserve">Company’s Name </t>
  </si>
  <si>
    <t>Final Amendment of Exhibit B</t>
  </si>
  <si>
    <t>(Date)</t>
  </si>
  <si>
    <t xml:space="preserve"> Final Cost</t>
  </si>
  <si>
    <t>Purchase Date(s)</t>
  </si>
  <si>
    <t>Item</t>
  </si>
  <si>
    <t>$xxx,xxx,xxx</t>
  </si>
  <si>
    <t>Month, Year</t>
  </si>
  <si>
    <t>Description of Item and Purpose as Related to the Manufacturing Process</t>
  </si>
  <si>
    <t>$</t>
  </si>
  <si>
    <t>8.</t>
  </si>
  <si>
    <r>
      <rPr>
        <sz val="14"/>
        <color rgb="FF000000"/>
        <rFont val="Times New Roman"/>
      </rPr>
      <t xml:space="preserve">For </t>
    </r>
    <r>
      <rPr>
        <b/>
        <sz val="14"/>
        <color rgb="FF000000"/>
        <rFont val="Times New Roman"/>
      </rPr>
      <t>Alternative Source</t>
    </r>
    <r>
      <rPr>
        <sz val="14"/>
        <color rgb="FF000000"/>
        <rFont val="Times New Roman"/>
      </rPr>
      <t xml:space="preserve"> applicants, verify that the reference items for power‑generation equipment do not exceed the 10% threshold.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7">
    <numFmt numFmtId="8" formatCode="&quot;$&quot;#,##0.00_);[Red]\(&quot;$&quot;#,##0.00\)"/>
    <numFmt numFmtId="42" formatCode="_(&quot;$&quot;* #,##0_);_(&quot;$&quot;* \(#,##0\);_(&quot;$&quot;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[$-409]mmmm\ d\,\ yyyy;@"/>
    <numFmt numFmtId="165" formatCode="&quot;$&quot;#,##0.00"/>
    <numFmt numFmtId="166" formatCode="_(* #,##0_);_(* \(#,##0\);_(* &quot;-&quot;??_);_(@_)"/>
  </numFmts>
  <fonts count="24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0"/>
      <color indexed="8"/>
      <name val="Arial"/>
      <family val="2"/>
    </font>
    <font>
      <sz val="11"/>
      <color theme="1"/>
      <name val="Times New Roman"/>
      <family val="1"/>
    </font>
    <font>
      <b/>
      <sz val="10"/>
      <color rgb="FF000000"/>
      <name val="Arial"/>
      <family val="2"/>
    </font>
    <font>
      <b/>
      <sz val="14"/>
      <color rgb="FF000000"/>
      <name val="Arial"/>
      <family val="2"/>
    </font>
    <font>
      <b/>
      <sz val="9"/>
      <color rgb="FF000000"/>
      <name val="Arial"/>
      <family val="2"/>
    </font>
    <font>
      <sz val="10"/>
      <color rgb="FF000000"/>
      <name val="Arial"/>
      <family val="2"/>
    </font>
    <font>
      <sz val="10"/>
      <color theme="1"/>
      <name val="Calibri"/>
      <family val="2"/>
      <scheme val="minor"/>
    </font>
    <font>
      <b/>
      <sz val="12"/>
      <color theme="1"/>
      <name val="Times New Roman"/>
      <family val="1"/>
    </font>
    <font>
      <b/>
      <sz val="16"/>
      <color theme="1"/>
      <name val="Times New Roman"/>
      <family val="1"/>
    </font>
    <font>
      <b/>
      <sz val="11"/>
      <color theme="1"/>
      <name val="Times New Roman"/>
      <family val="1"/>
    </font>
    <font>
      <b/>
      <sz val="16"/>
      <color theme="1"/>
      <name val="Calibri"/>
      <family val="2"/>
      <scheme val="minor"/>
    </font>
    <font>
      <b/>
      <sz val="12"/>
      <color rgb="FF000000"/>
      <name val="Arial"/>
      <family val="2"/>
    </font>
    <font>
      <b/>
      <sz val="14"/>
      <color theme="8"/>
      <name val="Calibri"/>
      <family val="2"/>
      <scheme val="minor"/>
    </font>
    <font>
      <b/>
      <sz val="10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color theme="1"/>
      <name val="Arial"/>
      <family val="2"/>
    </font>
    <font>
      <sz val="14"/>
      <color theme="1"/>
      <name val="Times New Roman"/>
      <family val="1"/>
    </font>
    <font>
      <sz val="14"/>
      <color rgb="FF000000"/>
      <name val="Times New Roman"/>
    </font>
    <font>
      <b/>
      <sz val="14"/>
      <color rgb="FF000000"/>
      <name val="Times New Roman"/>
    </font>
    <font>
      <sz val="14"/>
      <color rgb="FF000000"/>
      <name val="Times New Roman"/>
      <family val="1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</fills>
  <borders count="6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</borders>
  <cellStyleXfs count="8">
    <xf numFmtId="0" fontId="0" fillId="0" borderId="0"/>
    <xf numFmtId="42" fontId="3" fillId="0" borderId="0"/>
    <xf numFmtId="44" fontId="2" fillId="0" borderId="0" applyFont="0" applyFill="0" applyBorder="0" applyAlignment="0" applyProtection="0"/>
    <xf numFmtId="44" fontId="3" fillId="0" borderId="0"/>
    <xf numFmtId="0" fontId="3" fillId="0" borderId="0"/>
    <xf numFmtId="9" fontId="2" fillId="0" borderId="0" applyFont="0" applyFill="0" applyBorder="0" applyAlignment="0" applyProtection="0"/>
    <xf numFmtId="43" fontId="17" fillId="0" borderId="0" applyFont="0" applyFill="0" applyBorder="0" applyAlignment="0" applyProtection="0"/>
    <xf numFmtId="43" fontId="18" fillId="0" borderId="0" applyFont="0" applyFill="0" applyBorder="0" applyAlignment="0" applyProtection="0"/>
  </cellStyleXfs>
  <cellXfs count="63">
    <xf numFmtId="0" fontId="0" fillId="0" borderId="0" xfId="0"/>
    <xf numFmtId="0" fontId="4" fillId="0" borderId="0" xfId="0" applyFont="1"/>
    <xf numFmtId="0" fontId="11" fillId="0" borderId="0" xfId="0" applyFont="1" applyAlignment="1">
      <alignment horizontal="center"/>
    </xf>
    <xf numFmtId="0" fontId="4" fillId="0" borderId="0" xfId="0" applyFont="1" applyAlignment="1">
      <alignment horizontal="left" wrapText="1"/>
    </xf>
    <xf numFmtId="49" fontId="12" fillId="0" borderId="0" xfId="0" applyNumberFormat="1" applyFont="1"/>
    <xf numFmtId="0" fontId="9" fillId="0" borderId="0" xfId="0" applyFont="1" applyAlignment="1">
      <alignment vertical="top" wrapText="1"/>
    </xf>
    <xf numFmtId="49" fontId="10" fillId="0" borderId="0" xfId="0" applyNumberFormat="1" applyFont="1" applyAlignment="1">
      <alignment horizontal="center" vertical="top"/>
    </xf>
    <xf numFmtId="0" fontId="4" fillId="0" borderId="0" xfId="0" applyFont="1" applyAlignment="1">
      <alignment wrapText="1"/>
    </xf>
    <xf numFmtId="49" fontId="12" fillId="0" borderId="0" xfId="0" applyNumberFormat="1" applyFont="1" applyAlignment="1">
      <alignment vertical="top"/>
    </xf>
    <xf numFmtId="0" fontId="5" fillId="0" borderId="0" xfId="0" applyFont="1" applyAlignment="1">
      <alignment horizontal="right" vertical="center"/>
    </xf>
    <xf numFmtId="0" fontId="6" fillId="0" borderId="0" xfId="0" applyFont="1" applyAlignment="1">
      <alignment horizontal="center" vertical="center" wrapText="1"/>
    </xf>
    <xf numFmtId="0" fontId="7" fillId="0" borderId="0" xfId="0" applyFont="1" applyAlignment="1">
      <alignment vertical="center" wrapText="1"/>
    </xf>
    <xf numFmtId="0" fontId="8" fillId="0" borderId="0" xfId="0" applyFont="1" applyAlignment="1">
      <alignment vertical="center" wrapText="1"/>
    </xf>
    <xf numFmtId="0" fontId="8" fillId="0" borderId="0" xfId="0" applyFont="1" applyAlignment="1">
      <alignment vertical="center"/>
    </xf>
    <xf numFmtId="44" fontId="4" fillId="0" borderId="0" xfId="0" applyNumberFormat="1" applyFont="1"/>
    <xf numFmtId="44" fontId="8" fillId="0" borderId="0" xfId="0" applyNumberFormat="1" applyFont="1" applyAlignment="1">
      <alignment vertical="center"/>
    </xf>
    <xf numFmtId="44" fontId="5" fillId="0" borderId="1" xfId="0" applyNumberFormat="1" applyFont="1" applyBorder="1" applyAlignment="1">
      <alignment vertical="center"/>
    </xf>
    <xf numFmtId="44" fontId="5" fillId="0" borderId="2" xfId="0" applyNumberFormat="1" applyFont="1" applyBorder="1" applyAlignment="1">
      <alignment vertical="center"/>
    </xf>
    <xf numFmtId="0" fontId="7" fillId="0" borderId="3" xfId="0" applyFont="1" applyBorder="1" applyAlignment="1">
      <alignment horizontal="center" vertical="center" wrapText="1"/>
    </xf>
    <xf numFmtId="49" fontId="4" fillId="0" borderId="0" xfId="0" applyNumberFormat="1" applyFont="1"/>
    <xf numFmtId="49" fontId="8" fillId="0" borderId="0" xfId="0" applyNumberFormat="1" applyFont="1" applyAlignment="1">
      <alignment vertical="center"/>
    </xf>
    <xf numFmtId="49" fontId="8" fillId="0" borderId="1" xfId="0" applyNumberFormat="1" applyFont="1" applyBorder="1" applyAlignment="1">
      <alignment vertical="center"/>
    </xf>
    <xf numFmtId="49" fontId="5" fillId="0" borderId="1" xfId="0" applyNumberFormat="1" applyFont="1" applyBorder="1" applyAlignment="1">
      <alignment horizontal="right" vertical="center"/>
    </xf>
    <xf numFmtId="0" fontId="16" fillId="2" borderId="4" xfId="0" applyFont="1" applyFill="1" applyBorder="1" applyAlignment="1">
      <alignment horizontal="left" wrapText="1"/>
    </xf>
    <xf numFmtId="0" fontId="16" fillId="2" borderId="4" xfId="0" applyFont="1" applyFill="1" applyBorder="1" applyAlignment="1">
      <alignment horizontal="center" wrapText="1"/>
    </xf>
    <xf numFmtId="8" fontId="0" fillId="0" borderId="0" xfId="0" applyNumberFormat="1"/>
    <xf numFmtId="14" fontId="9" fillId="0" borderId="0" xfId="0" applyNumberFormat="1" applyFont="1"/>
    <xf numFmtId="0" fontId="9" fillId="0" borderId="0" xfId="0" applyFont="1"/>
    <xf numFmtId="0" fontId="9" fillId="0" borderId="0" xfId="0" applyFont="1" applyAlignment="1">
      <alignment wrapText="1"/>
    </xf>
    <xf numFmtId="165" fontId="9" fillId="0" borderId="0" xfId="0" applyNumberFormat="1" applyFont="1"/>
    <xf numFmtId="0" fontId="0" fillId="0" borderId="0" xfId="0" applyAlignment="1">
      <alignment wrapText="1"/>
    </xf>
    <xf numFmtId="43" fontId="18" fillId="0" borderId="0" xfId="7" applyFont="1"/>
    <xf numFmtId="165" fontId="0" fillId="0" borderId="0" xfId="0" applyNumberFormat="1"/>
    <xf numFmtId="42" fontId="18" fillId="0" borderId="0" xfId="1" applyFont="1" applyAlignment="1">
      <alignment wrapText="1"/>
    </xf>
    <xf numFmtId="0" fontId="18" fillId="0" borderId="0" xfId="7" applyNumberFormat="1" applyFont="1" applyBorder="1" applyAlignment="1">
      <alignment wrapText="1"/>
    </xf>
    <xf numFmtId="43" fontId="18" fillId="0" borderId="0" xfId="7" applyFont="1" applyBorder="1"/>
    <xf numFmtId="43" fontId="18" fillId="0" borderId="0" xfId="7" applyFont="1" applyAlignment="1">
      <alignment wrapText="1"/>
    </xf>
    <xf numFmtId="14" fontId="0" fillId="0" borderId="0" xfId="0" applyNumberFormat="1"/>
    <xf numFmtId="0" fontId="0" fillId="0" borderId="5" xfId="0" applyBorder="1" applyAlignment="1">
      <alignment wrapText="1"/>
    </xf>
    <xf numFmtId="43" fontId="18" fillId="0" borderId="0" xfId="7" applyFont="1" applyAlignment="1">
      <alignment horizontal="left"/>
    </xf>
    <xf numFmtId="14" fontId="19" fillId="0" borderId="0" xfId="0" applyNumberFormat="1" applyFont="1"/>
    <xf numFmtId="14" fontId="18" fillId="0" borderId="0" xfId="0" applyNumberFormat="1" applyFont="1"/>
    <xf numFmtId="0" fontId="19" fillId="0" borderId="0" xfId="0" applyFont="1"/>
    <xf numFmtId="165" fontId="19" fillId="0" borderId="0" xfId="0" applyNumberFormat="1" applyFont="1"/>
    <xf numFmtId="0" fontId="19" fillId="0" borderId="0" xfId="0" applyFont="1" applyAlignment="1">
      <alignment wrapText="1"/>
    </xf>
    <xf numFmtId="8" fontId="19" fillId="0" borderId="0" xfId="0" applyNumberFormat="1" applyFont="1"/>
    <xf numFmtId="14" fontId="18" fillId="0" borderId="0" xfId="0" applyNumberFormat="1" applyFont="1" applyAlignment="1">
      <alignment wrapText="1"/>
    </xf>
    <xf numFmtId="0" fontId="18" fillId="0" borderId="0" xfId="0" applyFont="1" applyAlignment="1">
      <alignment wrapText="1"/>
    </xf>
    <xf numFmtId="165" fontId="19" fillId="0" borderId="0" xfId="0" applyNumberFormat="1" applyFont="1" applyAlignment="1">
      <alignment wrapText="1"/>
    </xf>
    <xf numFmtId="0" fontId="18" fillId="0" borderId="0" xfId="0" applyFont="1"/>
    <xf numFmtId="0" fontId="19" fillId="0" borderId="0" xfId="0" applyFont="1" applyAlignment="1">
      <alignment horizontal="right" wrapText="1"/>
    </xf>
    <xf numFmtId="43" fontId="18" fillId="0" borderId="0" xfId="7" applyFont="1" applyFill="1" applyAlignment="1">
      <alignment wrapText="1"/>
    </xf>
    <xf numFmtId="166" fontId="19" fillId="0" borderId="0" xfId="6" applyNumberFormat="1" applyFont="1" applyFill="1" applyAlignment="1">
      <alignment wrapText="1"/>
    </xf>
    <xf numFmtId="0" fontId="20" fillId="0" borderId="0" xfId="0" applyFont="1" applyAlignment="1">
      <alignment wrapText="1"/>
    </xf>
    <xf numFmtId="0" fontId="20" fillId="0" borderId="0" xfId="0" applyFont="1" applyAlignment="1">
      <alignment vertical="top" wrapText="1"/>
    </xf>
    <xf numFmtId="0" fontId="20" fillId="0" borderId="0" xfId="0" applyFont="1"/>
    <xf numFmtId="0" fontId="13" fillId="0" borderId="0" xfId="0" applyFont="1" applyAlignment="1">
      <alignment horizontal="center"/>
    </xf>
    <xf numFmtId="0" fontId="1" fillId="0" borderId="0" xfId="0" applyFont="1" applyAlignment="1">
      <alignment horizontal="center"/>
    </xf>
    <xf numFmtId="0" fontId="15" fillId="3" borderId="0" xfId="0" applyFont="1" applyFill="1" applyAlignment="1">
      <alignment horizontal="center"/>
    </xf>
    <xf numFmtId="0" fontId="6" fillId="3" borderId="0" xfId="0" applyFont="1" applyFill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164" fontId="14" fillId="3" borderId="1" xfId="0" applyNumberFormat="1" applyFont="1" applyFill="1" applyBorder="1" applyAlignment="1">
      <alignment horizontal="center" vertical="center" wrapText="1"/>
    </xf>
    <xf numFmtId="0" fontId="23" fillId="0" borderId="0" xfId="0" applyFont="1" applyAlignment="1">
      <alignment wrapText="1"/>
    </xf>
  </cellXfs>
  <cellStyles count="8">
    <cellStyle name="Comma" xfId="6" builtinId="3"/>
    <cellStyle name="Comma 2" xfId="1" xr:uid="{00000000-0005-0000-0000-000001000000}"/>
    <cellStyle name="Comma 3" xfId="7" xr:uid="{00000000-0005-0000-0000-000002000000}"/>
    <cellStyle name="Currency 2" xfId="2" xr:uid="{00000000-0005-0000-0000-000003000000}"/>
    <cellStyle name="Currency 3" xfId="3" xr:uid="{00000000-0005-0000-0000-000004000000}"/>
    <cellStyle name="Normal" xfId="0" builtinId="0"/>
    <cellStyle name="Normal 2" xfId="4" xr:uid="{00000000-0005-0000-0000-000006000000}"/>
    <cellStyle name="Percent 2" xfId="5" xr:uid="{00000000-0005-0000-0000-000007000000}"/>
  </cellStyles>
  <dxfs count="5">
    <dxf>
      <numFmt numFmtId="12" formatCode="&quot;$&quot;#,##0.00_);[Red]\(&quot;$&quot;#,##0.00\)"/>
    </dxf>
    <dxf>
      <numFmt numFmtId="165" formatCode="&quot;$&quot;#,##0.0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rial"/>
        <scheme val="none"/>
      </font>
      <numFmt numFmtId="19" formatCode="m/d/yyyy"/>
      <fill>
        <patternFill patternType="none">
          <fgColor indexed="64"/>
          <bgColor indexed="65"/>
        </patternFill>
      </fill>
    </dxf>
    <dxf>
      <border outline="0">
        <bottom style="medium">
          <color indexed="64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auto="1"/>
        <name val="Calibri"/>
        <scheme val="minor"/>
      </font>
      <fill>
        <patternFill patternType="solid">
          <fgColor indexed="64"/>
          <bgColor theme="0"/>
        </patternFill>
      </fill>
      <alignment horizontal="left" vertical="bottom" textRotation="0" wrapText="1" indent="0" justifyLastLine="0" shrinkToFit="0" readingOrder="0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microsoft.com/office/2017/10/relationships/person" Target="persons/perso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image" Target="../media/image1.JP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28575</xdr:colOff>
      <xdr:row>11</xdr:row>
      <xdr:rowOff>123825</xdr:rowOff>
    </xdr:from>
    <xdr:to>
      <xdr:col>1</xdr:col>
      <xdr:colOff>2652395</xdr:colOff>
      <xdr:row>12</xdr:row>
      <xdr:rowOff>4481195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266700" y="3743325"/>
          <a:ext cx="2628900" cy="4505325"/>
        </a:xfrm>
        <a:prstGeom prst="rect">
          <a:avLst/>
        </a:prstGeom>
      </xdr:spPr>
    </xdr:pic>
    <xdr:clientData/>
  </xdr:twoCellAnchor>
  <xdr:twoCellAnchor editAs="oneCell">
    <xdr:from>
      <xdr:col>0</xdr:col>
      <xdr:colOff>38100</xdr:colOff>
      <xdr:row>12</xdr:row>
      <xdr:rowOff>4495800</xdr:rowOff>
    </xdr:from>
    <xdr:to>
      <xdr:col>1</xdr:col>
      <xdr:colOff>9853295</xdr:colOff>
      <xdr:row>13</xdr:row>
      <xdr:rowOff>747242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38100" y="7715250"/>
          <a:ext cx="10058400" cy="1452092"/>
        </a:xfrm>
        <a:prstGeom prst="rect">
          <a:avLst/>
        </a:prstGeom>
      </xdr:spPr>
    </xdr:pic>
    <xdr:clientData/>
  </xdr:twoCellAnchor>
  <xdr:twoCellAnchor>
    <xdr:from>
      <xdr:col>1</xdr:col>
      <xdr:colOff>3524250</xdr:colOff>
      <xdr:row>13</xdr:row>
      <xdr:rowOff>428625</xdr:rowOff>
    </xdr:from>
    <xdr:to>
      <xdr:col>1</xdr:col>
      <xdr:colOff>4429125</xdr:colOff>
      <xdr:row>13</xdr:row>
      <xdr:rowOff>647700</xdr:rowOff>
    </xdr:to>
    <xdr:sp macro="" textlink="">
      <xdr:nvSpPr>
        <xdr:cNvPr id="4" name="Oval 3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SpPr/>
      </xdr:nvSpPr>
      <xdr:spPr>
        <a:xfrm>
          <a:off x="3762375" y="8848725"/>
          <a:ext cx="904875" cy="219075"/>
        </a:xfrm>
        <a:prstGeom prst="ellipse">
          <a:avLst/>
        </a:prstGeom>
        <a:noFill/>
        <a:ln>
          <a:solidFill>
            <a:srgbClr val="FF0000"/>
          </a:solidFill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endParaRPr lang="en-US" sz="1100"/>
        </a:p>
      </xdr:txBody>
    </xdr:sp>
    <xdr:clientData/>
  </xdr:twoCellAnchor>
  <xdr:twoCellAnchor>
    <xdr:from>
      <xdr:col>1</xdr:col>
      <xdr:colOff>133350</xdr:colOff>
      <xdr:row>12</xdr:row>
      <xdr:rowOff>2371725</xdr:rowOff>
    </xdr:from>
    <xdr:to>
      <xdr:col>1</xdr:col>
      <xdr:colOff>466726</xdr:colOff>
      <xdr:row>12</xdr:row>
      <xdr:rowOff>2505075</xdr:rowOff>
    </xdr:to>
    <xdr:cxnSp macro="">
      <xdr:nvCxnSpPr>
        <xdr:cNvPr id="6" name="Straight Arrow Connector 5">
          <a:extLst>
            <a:ext uri="{FF2B5EF4-FFF2-40B4-BE49-F238E27FC236}">
              <a16:creationId xmlns:a16="http://schemas.microsoft.com/office/drawing/2014/main" id="{00000000-0008-0000-0000-000006000000}"/>
            </a:ext>
          </a:extLst>
        </xdr:cNvPr>
        <xdr:cNvCxnSpPr/>
      </xdr:nvCxnSpPr>
      <xdr:spPr>
        <a:xfrm>
          <a:off x="371475" y="5591175"/>
          <a:ext cx="333376" cy="133350"/>
        </a:xfrm>
        <a:prstGeom prst="straightConnector1">
          <a:avLst/>
        </a:prstGeom>
        <a:ln>
          <a:solidFill>
            <a:srgbClr val="FF0000"/>
          </a:solidFill>
          <a:tailEnd type="triangle"/>
        </a:ln>
      </xdr:spPr>
      <x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xdr:style>
    </xdr:cxnSp>
    <xdr:clientData/>
  </xdr:twoCellAnchor>
</xdr:wsDr>
</file>

<file path=xl/persons/person.xml><?xml version="1.0" encoding="utf-8"?>
<personList xmlns="http://schemas.microsoft.com/office/spreadsheetml/2018/threadedcomments" xmlns:x="http://schemas.openxmlformats.org/spreadsheetml/2006/main"/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00000000-000C-0000-FFFF-FFFF00000000}" name="Table2" displayName="Table2" ref="A4:K3000" totalsRowCount="1" headerRowDxfId="4" headerRowBorderDxfId="3">
  <autoFilter ref="A4:K2999" xr:uid="{00000000-0009-0000-0100-000002000000}"/>
  <tableColumns count="11">
    <tableColumn id="1" xr3:uid="{00000000-0010-0000-0000-000001000000}" name="Acquistion Date" totalsRowLabel="Total" dataDxfId="2"/>
    <tableColumn id="2" xr3:uid="{00000000-0010-0000-0000-000002000000}" name="PO/PR"/>
    <tableColumn id="3" xr3:uid="{00000000-0010-0000-0000-000003000000}" name="Vendor"/>
    <tableColumn id="4" xr3:uid="{00000000-0010-0000-0000-000004000000}" name="Vendor City"/>
    <tableColumn id="5" xr3:uid="{00000000-0010-0000-0000-000005000000}" name="Vendor County"/>
    <tableColumn id="6" xr3:uid="{00000000-0010-0000-0000-000006000000}" name="Vendor Country "/>
    <tableColumn id="7" xr3:uid="{00000000-0010-0000-0000-000007000000}" name="Actual Cost" dataDxfId="1" totalsRowDxfId="0"/>
    <tableColumn id="8" xr3:uid="{00000000-0010-0000-0000-000008000000}" name="Where QP will be Located"/>
    <tableColumn id="9" xr3:uid="{00000000-0010-0000-0000-000009000000}" name="Qualified Property Item"/>
    <tableColumn id="10" xr3:uid="{00000000-0010-0000-0000-00000A000000}" name="Description &amp; Purpose"/>
    <tableColumn id="11" xr3:uid="{00000000-0010-0000-0000-00000B000000}" name="Exhibit B - Regulatory Agreement Reference #"/>
  </tableColumns>
  <tableStyleInfo name="TableStyleMedium1" showFirstColumn="0" showLastColumn="0" showRowStripes="1" showColumnStripes="0"/>
</table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table" Target="../tables/table1.xml"/><Relationship Id="rId1" Type="http://schemas.openxmlformats.org/officeDocument/2006/relationships/printerSettings" Target="../printerSettings/printerSettings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B27"/>
  <sheetViews>
    <sheetView tabSelected="1" topLeftCell="A13" workbookViewId="0">
      <selection activeCell="B13" sqref="B13"/>
    </sheetView>
  </sheetViews>
  <sheetFormatPr defaultRowHeight="14.5" x14ac:dyDescent="0.35"/>
  <cols>
    <col min="1" max="1" width="3.54296875" customWidth="1"/>
    <col min="2" max="2" width="150.81640625" customWidth="1"/>
  </cols>
  <sheetData>
    <row r="1" spans="1:2" ht="20" x14ac:dyDescent="0.4">
      <c r="A1" s="6"/>
      <c r="B1" s="2" t="s">
        <v>0</v>
      </c>
    </row>
    <row r="2" spans="1:2" ht="20" x14ac:dyDescent="0.4">
      <c r="A2" s="6"/>
      <c r="B2" s="2"/>
    </row>
    <row r="3" spans="1:2" ht="54" x14ac:dyDescent="0.4">
      <c r="A3" s="8"/>
      <c r="B3" s="53" t="s">
        <v>1</v>
      </c>
    </row>
    <row r="4" spans="1:2" x14ac:dyDescent="0.35">
      <c r="A4" s="8"/>
      <c r="B4" s="1"/>
    </row>
    <row r="5" spans="1:2" ht="36" x14ac:dyDescent="0.4">
      <c r="A5" s="8" t="s">
        <v>2</v>
      </c>
      <c r="B5" s="53" t="s">
        <v>3</v>
      </c>
    </row>
    <row r="6" spans="1:2" x14ac:dyDescent="0.35">
      <c r="A6" s="8"/>
      <c r="B6" s="1"/>
    </row>
    <row r="7" spans="1:2" ht="36" x14ac:dyDescent="0.4">
      <c r="A7" s="8" t="s">
        <v>4</v>
      </c>
      <c r="B7" s="53" t="s">
        <v>5</v>
      </c>
    </row>
    <row r="8" spans="1:2" x14ac:dyDescent="0.35">
      <c r="A8" s="8"/>
      <c r="B8" s="1"/>
    </row>
    <row r="9" spans="1:2" ht="36" x14ac:dyDescent="0.35">
      <c r="A9" s="8" t="s">
        <v>6</v>
      </c>
      <c r="B9" s="54" t="s">
        <v>7</v>
      </c>
    </row>
    <row r="11" spans="1:2" ht="36" x14ac:dyDescent="0.4">
      <c r="A11" s="8" t="s">
        <v>8</v>
      </c>
      <c r="B11" s="53" t="s">
        <v>9</v>
      </c>
    </row>
    <row r="12" spans="1:2" ht="11.25" customHeight="1" x14ac:dyDescent="0.35"/>
    <row r="13" spans="1:2" ht="409.5" customHeight="1" x14ac:dyDescent="0.35">
      <c r="A13" s="8"/>
      <c r="B13" s="7"/>
    </row>
    <row r="14" spans="1:2" ht="72.75" customHeight="1" x14ac:dyDescent="0.35">
      <c r="A14" s="8"/>
      <c r="B14" s="7"/>
    </row>
    <row r="15" spans="1:2" ht="18" x14ac:dyDescent="0.4">
      <c r="A15" s="4" t="s">
        <v>10</v>
      </c>
      <c r="B15" s="55" t="s">
        <v>11</v>
      </c>
    </row>
    <row r="16" spans="1:2" x14ac:dyDescent="0.35">
      <c r="A16" s="4"/>
      <c r="B16" s="1"/>
    </row>
    <row r="17" spans="1:2" ht="18" x14ac:dyDescent="0.4">
      <c r="A17" s="4" t="s">
        <v>12</v>
      </c>
      <c r="B17" s="55" t="s">
        <v>13</v>
      </c>
    </row>
    <row r="18" spans="1:2" x14ac:dyDescent="0.35">
      <c r="A18" s="4"/>
      <c r="B18" s="1"/>
    </row>
    <row r="19" spans="1:2" ht="81.75" customHeight="1" x14ac:dyDescent="0.4">
      <c r="A19" s="8" t="s">
        <v>14</v>
      </c>
      <c r="B19" s="53" t="s">
        <v>15</v>
      </c>
    </row>
    <row r="20" spans="1:2" ht="12.75" customHeight="1" x14ac:dyDescent="0.35">
      <c r="A20" s="4"/>
      <c r="B20" s="1"/>
    </row>
    <row r="21" spans="1:2" ht="24" customHeight="1" x14ac:dyDescent="0.4">
      <c r="A21" s="8" t="s">
        <v>40</v>
      </c>
      <c r="B21" s="62" t="s">
        <v>41</v>
      </c>
    </row>
    <row r="22" spans="1:2" x14ac:dyDescent="0.35">
      <c r="A22" s="8"/>
      <c r="B22" s="1"/>
    </row>
    <row r="23" spans="1:2" x14ac:dyDescent="0.35">
      <c r="A23" s="8"/>
      <c r="B23" s="3"/>
    </row>
    <row r="24" spans="1:2" x14ac:dyDescent="0.35">
      <c r="B24" s="1"/>
    </row>
    <row r="25" spans="1:2" x14ac:dyDescent="0.35">
      <c r="B25" s="1"/>
    </row>
    <row r="26" spans="1:2" x14ac:dyDescent="0.35">
      <c r="B26" s="1"/>
    </row>
    <row r="27" spans="1:2" x14ac:dyDescent="0.35">
      <c r="B27" s="1"/>
    </row>
  </sheetData>
  <pageMargins left="0.7" right="0.7" top="0.75" bottom="0.75" header="0.3" footer="0.3"/>
  <pageSetup scale="58" orientation="portrait" verticalDpi="0" r:id="rId1"/>
  <ignoredErrors>
    <ignoredError sqref="A22 A16 A18 A20" numberStoredAsText="1"/>
  </ignoredError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pageSetUpPr fitToPage="1"/>
  </sheetPr>
  <dimension ref="A1:K3000"/>
  <sheetViews>
    <sheetView workbookViewId="0">
      <selection activeCell="E13" sqref="E13"/>
    </sheetView>
  </sheetViews>
  <sheetFormatPr defaultRowHeight="14.5" x14ac:dyDescent="0.35"/>
  <cols>
    <col min="1" max="1" width="15.453125" customWidth="1"/>
    <col min="3" max="3" width="9.1796875" customWidth="1"/>
    <col min="4" max="4" width="12.453125" customWidth="1"/>
    <col min="5" max="5" width="15" customWidth="1"/>
    <col min="6" max="6" width="16.1796875" customWidth="1"/>
    <col min="7" max="7" width="13.1796875" customWidth="1"/>
    <col min="8" max="8" width="23.453125" customWidth="1"/>
    <col min="9" max="9" width="27.26953125" customWidth="1"/>
    <col min="10" max="10" width="42.54296875" customWidth="1"/>
    <col min="11" max="11" width="17.81640625" customWidth="1"/>
  </cols>
  <sheetData>
    <row r="1" spans="1:11" ht="21" x14ac:dyDescent="0.5">
      <c r="A1" s="56" t="s">
        <v>16</v>
      </c>
      <c r="B1" s="56"/>
      <c r="C1" s="56"/>
      <c r="D1" s="56"/>
      <c r="E1" s="56"/>
      <c r="F1" s="56"/>
      <c r="G1" s="56"/>
      <c r="H1" s="56"/>
      <c r="I1" s="56"/>
      <c r="J1" s="56"/>
      <c r="K1" s="56"/>
    </row>
    <row r="2" spans="1:11" ht="18.5" x14ac:dyDescent="0.45">
      <c r="A2" s="58" t="s">
        <v>17</v>
      </c>
      <c r="B2" s="58"/>
      <c r="C2" s="58"/>
      <c r="D2" s="58"/>
      <c r="E2" s="58"/>
      <c r="F2" s="58"/>
      <c r="G2" s="58"/>
      <c r="H2" s="58"/>
      <c r="I2" s="58"/>
      <c r="J2" s="58"/>
      <c r="K2" s="58"/>
    </row>
    <row r="3" spans="1:11" x14ac:dyDescent="0.35">
      <c r="A3" s="57"/>
      <c r="B3" s="57"/>
      <c r="C3" s="57"/>
      <c r="D3" s="57"/>
      <c r="E3" s="57"/>
      <c r="F3" s="57"/>
      <c r="G3" s="57"/>
      <c r="H3" s="57"/>
      <c r="I3" s="57"/>
      <c r="J3" s="57"/>
      <c r="K3" s="57"/>
    </row>
    <row r="4" spans="1:11" ht="44.25" customHeight="1" thickBot="1" x14ac:dyDescent="0.4">
      <c r="A4" s="23" t="s">
        <v>18</v>
      </c>
      <c r="B4" s="23" t="s">
        <v>19</v>
      </c>
      <c r="C4" s="23" t="s">
        <v>20</v>
      </c>
      <c r="D4" s="23" t="s">
        <v>21</v>
      </c>
      <c r="E4" s="23" t="s">
        <v>22</v>
      </c>
      <c r="F4" s="23" t="s">
        <v>23</v>
      </c>
      <c r="G4" s="23" t="s">
        <v>24</v>
      </c>
      <c r="H4" s="23" t="s">
        <v>25</v>
      </c>
      <c r="I4" s="23" t="s">
        <v>26</v>
      </c>
      <c r="J4" s="23" t="s">
        <v>27</v>
      </c>
      <c r="K4" s="24" t="s">
        <v>28</v>
      </c>
    </row>
    <row r="5" spans="1:11" ht="30" customHeight="1" x14ac:dyDescent="0.35">
      <c r="A5" s="26"/>
      <c r="B5" s="27"/>
      <c r="C5" s="27"/>
      <c r="D5" s="27"/>
      <c r="E5" s="27"/>
      <c r="F5" s="28"/>
      <c r="G5" s="29"/>
      <c r="H5" s="27"/>
      <c r="I5" s="30"/>
      <c r="J5" s="28"/>
      <c r="K5" s="27"/>
    </row>
    <row r="6" spans="1:11" x14ac:dyDescent="0.35">
      <c r="A6" s="26"/>
      <c r="B6" s="27"/>
      <c r="C6" s="27"/>
      <c r="D6" s="27"/>
      <c r="E6" s="27"/>
      <c r="F6" s="28"/>
      <c r="G6" s="29"/>
      <c r="H6" s="27"/>
      <c r="I6" s="30"/>
      <c r="J6" s="28"/>
      <c r="K6" s="27"/>
    </row>
    <row r="7" spans="1:11" x14ac:dyDescent="0.35">
      <c r="A7" s="26"/>
      <c r="B7" s="27"/>
      <c r="C7" s="31"/>
      <c r="D7" s="27"/>
      <c r="E7" s="27"/>
      <c r="F7" s="28"/>
      <c r="G7" s="29"/>
      <c r="H7" s="27"/>
      <c r="I7" s="31"/>
      <c r="J7" s="31"/>
      <c r="K7" s="27"/>
    </row>
    <row r="8" spans="1:11" x14ac:dyDescent="0.35">
      <c r="A8" s="26"/>
      <c r="B8" s="27"/>
      <c r="C8" s="27"/>
      <c r="D8" s="27"/>
      <c r="E8" s="27"/>
      <c r="F8" s="28"/>
      <c r="G8" s="29"/>
      <c r="H8" s="27"/>
      <c r="I8" s="28"/>
      <c r="J8" s="28"/>
      <c r="K8" s="27"/>
    </row>
    <row r="9" spans="1:11" x14ac:dyDescent="0.35">
      <c r="A9" s="26"/>
      <c r="B9" s="27"/>
      <c r="C9" s="27"/>
      <c r="D9" s="27"/>
      <c r="E9" s="27"/>
      <c r="F9" s="28"/>
      <c r="G9" s="29"/>
      <c r="H9" s="27"/>
      <c r="I9" s="30"/>
      <c r="J9" s="28"/>
      <c r="K9" s="27"/>
    </row>
    <row r="10" spans="1:11" x14ac:dyDescent="0.35">
      <c r="G10" s="32"/>
    </row>
    <row r="11" spans="1:11" x14ac:dyDescent="0.35">
      <c r="A11" s="26"/>
      <c r="B11" s="27"/>
      <c r="C11" s="31"/>
      <c r="D11" s="27"/>
      <c r="E11" s="27"/>
      <c r="F11" s="28"/>
      <c r="G11" s="29"/>
      <c r="H11" s="27"/>
      <c r="I11" s="31"/>
      <c r="J11" s="27"/>
      <c r="K11" s="27"/>
    </row>
    <row r="12" spans="1:11" x14ac:dyDescent="0.35">
      <c r="A12" s="26"/>
      <c r="B12" s="27"/>
      <c r="C12" s="27"/>
      <c r="D12" s="27"/>
      <c r="E12" s="27"/>
      <c r="F12" s="28"/>
      <c r="G12" s="29"/>
      <c r="H12" s="27"/>
      <c r="I12" s="33"/>
      <c r="J12" s="27"/>
      <c r="K12" s="27"/>
    </row>
    <row r="13" spans="1:11" x14ac:dyDescent="0.35">
      <c r="A13" s="26"/>
      <c r="B13" s="26"/>
      <c r="C13" s="27"/>
      <c r="D13" s="27"/>
      <c r="E13" s="27"/>
      <c r="F13" s="28"/>
      <c r="G13" s="29"/>
      <c r="H13" s="27"/>
      <c r="I13" s="34"/>
      <c r="J13" s="27"/>
      <c r="K13" s="27"/>
    </row>
    <row r="14" spans="1:11" x14ac:dyDescent="0.35">
      <c r="A14" s="26"/>
      <c r="B14" s="27"/>
      <c r="C14" s="28"/>
      <c r="D14" s="27"/>
      <c r="E14" s="27"/>
      <c r="F14" s="28"/>
      <c r="G14" s="29"/>
      <c r="H14" s="27"/>
      <c r="I14" s="35"/>
      <c r="J14" s="28"/>
      <c r="K14" s="27"/>
    </row>
    <row r="15" spans="1:11" x14ac:dyDescent="0.35">
      <c r="A15" s="26"/>
      <c r="B15" s="27"/>
      <c r="C15" s="36"/>
      <c r="D15" s="27"/>
      <c r="E15" s="27"/>
      <c r="F15" s="28"/>
      <c r="G15" s="29"/>
      <c r="H15" s="27"/>
      <c r="I15" s="35"/>
      <c r="J15" s="28"/>
      <c r="K15" s="27"/>
    </row>
    <row r="16" spans="1:11" x14ac:dyDescent="0.35">
      <c r="A16" s="26"/>
      <c r="B16" s="27"/>
      <c r="C16" s="27"/>
      <c r="D16" s="27"/>
      <c r="E16" s="27"/>
      <c r="F16" s="28"/>
      <c r="G16" s="29"/>
      <c r="H16" s="29"/>
      <c r="I16" s="29"/>
      <c r="J16" s="28"/>
      <c r="K16" s="27"/>
    </row>
    <row r="17" spans="1:11" x14ac:dyDescent="0.35">
      <c r="A17" s="26"/>
      <c r="B17" s="26"/>
      <c r="C17" s="27"/>
      <c r="D17" s="27"/>
      <c r="E17" s="27"/>
      <c r="F17" s="28"/>
      <c r="G17" s="29"/>
      <c r="H17" s="27"/>
      <c r="I17" s="31"/>
      <c r="J17" s="31"/>
      <c r="K17" s="27"/>
    </row>
    <row r="18" spans="1:11" x14ac:dyDescent="0.35">
      <c r="A18" s="26"/>
      <c r="B18" s="26"/>
      <c r="C18" s="27"/>
      <c r="D18" s="27"/>
      <c r="E18" s="27"/>
      <c r="F18" s="28"/>
      <c r="G18" s="29"/>
      <c r="H18" s="27"/>
      <c r="I18" s="31"/>
      <c r="J18" s="28"/>
      <c r="K18" s="27"/>
    </row>
    <row r="19" spans="1:11" x14ac:dyDescent="0.35">
      <c r="A19" s="37"/>
      <c r="B19" s="27"/>
      <c r="C19" s="27"/>
      <c r="E19" s="27"/>
      <c r="F19" s="28"/>
      <c r="G19" s="32"/>
      <c r="H19" s="27"/>
      <c r="I19" s="31"/>
      <c r="J19" s="28"/>
      <c r="K19" s="27"/>
    </row>
    <row r="20" spans="1:11" x14ac:dyDescent="0.35">
      <c r="A20" s="26"/>
      <c r="B20" s="26"/>
      <c r="C20" s="27"/>
      <c r="D20" s="27"/>
      <c r="E20" s="27"/>
      <c r="F20" s="28"/>
      <c r="G20" s="29"/>
      <c r="H20" s="27"/>
      <c r="I20" s="31"/>
      <c r="J20" s="27"/>
      <c r="K20" s="27"/>
    </row>
    <row r="21" spans="1:11" x14ac:dyDescent="0.35">
      <c r="A21" s="26"/>
      <c r="B21" s="27"/>
      <c r="C21" s="27"/>
      <c r="D21" s="27"/>
      <c r="E21" s="27"/>
      <c r="F21" s="28"/>
      <c r="G21" s="29"/>
      <c r="H21" s="27"/>
      <c r="I21" s="30"/>
      <c r="J21" s="31"/>
      <c r="K21" s="27"/>
    </row>
    <row r="22" spans="1:11" x14ac:dyDescent="0.35">
      <c r="A22" s="37"/>
      <c r="B22" s="26"/>
      <c r="C22" s="27"/>
      <c r="D22" s="27"/>
      <c r="F22" s="28"/>
      <c r="G22" s="32"/>
      <c r="H22" s="27"/>
      <c r="I22" s="31"/>
      <c r="J22" s="28"/>
      <c r="K22" s="27"/>
    </row>
    <row r="23" spans="1:11" x14ac:dyDescent="0.35">
      <c r="A23" s="26"/>
      <c r="B23" s="27"/>
      <c r="C23" s="27"/>
      <c r="D23" s="27"/>
      <c r="E23" s="27"/>
      <c r="F23" s="28"/>
      <c r="G23" s="29"/>
      <c r="H23" s="27"/>
      <c r="I23" s="27"/>
      <c r="J23" s="31"/>
      <c r="K23" s="27"/>
    </row>
    <row r="24" spans="1:11" x14ac:dyDescent="0.35">
      <c r="A24" s="26"/>
      <c r="B24" s="27"/>
      <c r="C24" s="27"/>
      <c r="D24" s="27"/>
      <c r="E24" s="27"/>
      <c r="F24" s="28"/>
      <c r="G24" s="29"/>
      <c r="H24" s="27"/>
      <c r="I24" s="30"/>
      <c r="J24" s="28"/>
      <c r="K24" s="27"/>
    </row>
    <row r="25" spans="1:11" x14ac:dyDescent="0.35">
      <c r="A25" s="26"/>
      <c r="B25" s="27"/>
      <c r="C25" s="27"/>
      <c r="D25" s="27"/>
      <c r="E25" s="27"/>
      <c r="F25" s="28"/>
      <c r="G25" s="29"/>
      <c r="H25" s="27"/>
      <c r="I25" s="27"/>
      <c r="J25" s="31"/>
      <c r="K25" s="27"/>
    </row>
    <row r="26" spans="1:11" x14ac:dyDescent="0.35">
      <c r="A26" s="26"/>
      <c r="B26" s="27"/>
      <c r="C26" s="27"/>
      <c r="D26" s="27"/>
      <c r="E26" s="27"/>
      <c r="F26" s="28"/>
      <c r="G26" s="29"/>
      <c r="H26" s="27"/>
      <c r="I26" s="27"/>
      <c r="J26" s="31"/>
      <c r="K26" s="27"/>
    </row>
    <row r="27" spans="1:11" x14ac:dyDescent="0.35">
      <c r="A27" s="26"/>
      <c r="B27" s="27"/>
      <c r="C27" s="27"/>
      <c r="D27" s="27"/>
      <c r="E27" s="27"/>
      <c r="F27" s="28"/>
      <c r="G27" s="29"/>
      <c r="H27" s="27"/>
      <c r="I27" s="28"/>
      <c r="J27" s="31"/>
      <c r="K27" s="27"/>
    </row>
    <row r="28" spans="1:11" x14ac:dyDescent="0.35">
      <c r="A28" s="26"/>
      <c r="B28" s="27"/>
      <c r="C28" s="27"/>
      <c r="D28" s="27"/>
      <c r="E28" s="27"/>
      <c r="F28" s="28"/>
      <c r="G28" s="29"/>
      <c r="H28" s="27"/>
      <c r="I28" s="31"/>
      <c r="J28" s="28"/>
      <c r="K28" s="27"/>
    </row>
    <row r="29" spans="1:11" x14ac:dyDescent="0.35">
      <c r="A29" s="26"/>
      <c r="B29" s="27"/>
      <c r="C29" s="27"/>
      <c r="D29" s="27"/>
      <c r="E29" s="27"/>
      <c r="F29" s="28"/>
      <c r="G29" s="29"/>
      <c r="H29" s="27"/>
      <c r="I29" s="28"/>
      <c r="J29" s="28"/>
      <c r="K29" s="27"/>
    </row>
    <row r="30" spans="1:11" x14ac:dyDescent="0.35">
      <c r="A30" s="26"/>
      <c r="B30" s="27"/>
      <c r="C30" s="27"/>
      <c r="D30" s="27"/>
      <c r="E30" s="27"/>
      <c r="F30" s="28"/>
      <c r="G30" s="29"/>
      <c r="H30" s="27"/>
      <c r="I30" s="38"/>
      <c r="J30" s="28"/>
      <c r="K30" s="27"/>
    </row>
    <row r="31" spans="1:11" x14ac:dyDescent="0.35">
      <c r="A31" s="26"/>
      <c r="B31" s="27"/>
      <c r="C31" s="39"/>
      <c r="D31" s="27"/>
      <c r="E31" s="27"/>
      <c r="F31" s="28"/>
      <c r="G31" s="29"/>
      <c r="H31" s="27"/>
      <c r="I31" s="31"/>
      <c r="J31" s="31"/>
      <c r="K31" s="27"/>
    </row>
    <row r="32" spans="1:11" x14ac:dyDescent="0.35">
      <c r="G32" s="32"/>
    </row>
    <row r="33" spans="1:11" x14ac:dyDescent="0.35">
      <c r="A33" s="26"/>
      <c r="B33" s="27"/>
      <c r="C33" s="28"/>
      <c r="D33" s="27"/>
      <c r="E33" s="27"/>
      <c r="F33" s="28"/>
      <c r="G33" s="29"/>
      <c r="H33" s="27"/>
      <c r="I33" s="31"/>
      <c r="J33" s="28"/>
      <c r="K33" s="27"/>
    </row>
    <row r="34" spans="1:11" x14ac:dyDescent="0.35">
      <c r="A34" s="26"/>
      <c r="B34" s="27"/>
      <c r="C34" s="28"/>
      <c r="D34" s="27"/>
      <c r="E34" s="27"/>
      <c r="F34" s="28"/>
      <c r="G34" s="29"/>
      <c r="H34" s="27"/>
      <c r="I34" s="31"/>
      <c r="J34" s="5"/>
      <c r="K34" s="27"/>
    </row>
    <row r="35" spans="1:11" x14ac:dyDescent="0.35">
      <c r="A35" s="26"/>
      <c r="B35" s="26"/>
      <c r="C35" s="27"/>
      <c r="D35" s="27"/>
      <c r="E35" s="27"/>
      <c r="F35" s="28"/>
      <c r="G35" s="29"/>
      <c r="H35" s="27"/>
      <c r="J35" s="27"/>
      <c r="K35" s="27"/>
    </row>
    <row r="36" spans="1:11" x14ac:dyDescent="0.35">
      <c r="A36" s="37"/>
      <c r="B36" s="27"/>
      <c r="C36" s="27"/>
      <c r="D36" s="27"/>
      <c r="E36" s="27"/>
      <c r="F36" s="28"/>
      <c r="G36" s="29"/>
      <c r="H36" s="27"/>
      <c r="I36" s="28"/>
      <c r="J36" s="28"/>
      <c r="K36" s="27"/>
    </row>
    <row r="37" spans="1:11" x14ac:dyDescent="0.35">
      <c r="A37" s="37"/>
      <c r="B37" s="27"/>
      <c r="C37" s="27"/>
      <c r="D37" s="27"/>
      <c r="E37" s="27"/>
      <c r="F37" s="28"/>
      <c r="G37" s="32"/>
      <c r="H37" s="27"/>
      <c r="J37" s="28"/>
      <c r="K37" s="27"/>
    </row>
    <row r="38" spans="1:11" x14ac:dyDescent="0.35">
      <c r="A38" s="26"/>
      <c r="B38" s="27"/>
      <c r="C38" s="28"/>
      <c r="D38" s="27"/>
      <c r="E38" s="27"/>
      <c r="F38" s="28"/>
      <c r="G38" s="29"/>
      <c r="H38" s="27"/>
      <c r="I38" s="35"/>
      <c r="J38" s="28"/>
      <c r="K38" s="27"/>
    </row>
    <row r="39" spans="1:11" x14ac:dyDescent="0.35">
      <c r="A39" s="26"/>
      <c r="B39" s="27"/>
      <c r="C39" s="27"/>
      <c r="D39" s="27"/>
      <c r="E39" s="27"/>
      <c r="F39" s="28"/>
      <c r="G39" s="29"/>
      <c r="H39" s="27"/>
      <c r="I39" s="27"/>
      <c r="J39" s="31"/>
      <c r="K39" s="27"/>
    </row>
    <row r="40" spans="1:11" x14ac:dyDescent="0.35">
      <c r="A40" s="26"/>
      <c r="B40" s="27"/>
      <c r="C40" s="27"/>
      <c r="D40" s="27"/>
      <c r="E40" s="27"/>
      <c r="F40" s="28"/>
      <c r="G40" s="29"/>
      <c r="H40" s="27"/>
      <c r="J40" s="27"/>
      <c r="K40" s="27"/>
    </row>
    <row r="41" spans="1:11" x14ac:dyDescent="0.35">
      <c r="A41" s="26"/>
      <c r="B41" s="26"/>
      <c r="C41" s="28"/>
      <c r="D41" s="27"/>
      <c r="E41" s="27"/>
      <c r="F41" s="28"/>
      <c r="G41" s="32"/>
      <c r="H41" s="27"/>
      <c r="I41" s="30"/>
      <c r="J41" s="28"/>
      <c r="K41" s="27"/>
    </row>
    <row r="42" spans="1:11" x14ac:dyDescent="0.35">
      <c r="A42" s="26"/>
      <c r="B42" s="26"/>
      <c r="C42" s="28"/>
      <c r="D42" s="27"/>
      <c r="E42" s="27"/>
      <c r="F42" s="28"/>
      <c r="G42" s="29"/>
      <c r="H42" s="27"/>
      <c r="I42" s="30"/>
      <c r="J42" s="28"/>
      <c r="K42" s="27"/>
    </row>
    <row r="43" spans="1:11" x14ac:dyDescent="0.35">
      <c r="A43" s="26"/>
      <c r="B43" s="27"/>
      <c r="D43" s="27"/>
      <c r="E43" s="27"/>
      <c r="F43" s="28"/>
      <c r="G43" s="32"/>
      <c r="H43" s="27"/>
      <c r="J43" s="28"/>
      <c r="K43" s="27"/>
    </row>
    <row r="44" spans="1:11" x14ac:dyDescent="0.35">
      <c r="A44" s="40"/>
      <c r="G44" s="32"/>
    </row>
    <row r="45" spans="1:11" x14ac:dyDescent="0.35">
      <c r="A45" s="40"/>
      <c r="G45" s="32"/>
    </row>
    <row r="46" spans="1:11" x14ac:dyDescent="0.35">
      <c r="A46" s="40"/>
      <c r="G46" s="32"/>
    </row>
    <row r="47" spans="1:11" x14ac:dyDescent="0.35">
      <c r="A47" s="41"/>
      <c r="G47" s="32"/>
    </row>
    <row r="48" spans="1:11" x14ac:dyDescent="0.35">
      <c r="A48" s="40"/>
      <c r="G48" s="32"/>
    </row>
    <row r="49" spans="1:11" x14ac:dyDescent="0.35">
      <c r="A49" s="40"/>
      <c r="G49" s="32"/>
    </row>
    <row r="50" spans="1:11" x14ac:dyDescent="0.35">
      <c r="A50" s="40"/>
      <c r="G50" s="32"/>
    </row>
    <row r="51" spans="1:11" x14ac:dyDescent="0.35">
      <c r="A51" s="40"/>
      <c r="G51" s="32"/>
    </row>
    <row r="52" spans="1:11" x14ac:dyDescent="0.35">
      <c r="A52" s="40"/>
      <c r="G52" s="32"/>
    </row>
    <row r="53" spans="1:11" x14ac:dyDescent="0.35">
      <c r="A53" s="40"/>
      <c r="G53" s="32"/>
    </row>
    <row r="54" spans="1:11" x14ac:dyDescent="0.35">
      <c r="A54" s="40"/>
      <c r="G54" s="32"/>
    </row>
    <row r="55" spans="1:11" x14ac:dyDescent="0.35">
      <c r="A55" s="40"/>
      <c r="G55" s="32"/>
    </row>
    <row r="56" spans="1:11" x14ac:dyDescent="0.35">
      <c r="A56" s="40"/>
      <c r="G56" s="32"/>
    </row>
    <row r="57" spans="1:11" x14ac:dyDescent="0.35">
      <c r="A57" s="40"/>
      <c r="G57" s="32"/>
    </row>
    <row r="58" spans="1:11" x14ac:dyDescent="0.35">
      <c r="A58" s="40"/>
      <c r="G58" s="32"/>
    </row>
    <row r="59" spans="1:11" x14ac:dyDescent="0.35">
      <c r="A59" s="40"/>
      <c r="G59" s="32"/>
    </row>
    <row r="60" spans="1:11" x14ac:dyDescent="0.35">
      <c r="A60" s="40"/>
      <c r="G60" s="32"/>
    </row>
    <row r="61" spans="1:11" x14ac:dyDescent="0.35">
      <c r="A61" s="40"/>
      <c r="B61" s="42"/>
      <c r="C61" s="42"/>
      <c r="D61" s="42"/>
      <c r="E61" s="42"/>
      <c r="F61" s="42"/>
      <c r="G61" s="43"/>
      <c r="H61" s="42"/>
      <c r="I61" s="44"/>
      <c r="J61" s="44"/>
      <c r="K61" s="42"/>
    </row>
    <row r="62" spans="1:11" x14ac:dyDescent="0.35">
      <c r="A62" s="40"/>
      <c r="B62" s="42"/>
      <c r="C62" s="42"/>
      <c r="D62" s="42"/>
      <c r="E62" s="42"/>
      <c r="F62" s="42"/>
      <c r="G62" s="45"/>
      <c r="H62" s="42"/>
      <c r="I62" s="44"/>
      <c r="J62" s="44"/>
      <c r="K62" s="42"/>
    </row>
    <row r="63" spans="1:11" x14ac:dyDescent="0.35">
      <c r="A63" s="40"/>
      <c r="B63" s="42"/>
      <c r="C63" s="42"/>
      <c r="D63" s="42"/>
      <c r="E63" s="42"/>
      <c r="F63" s="42"/>
      <c r="G63" s="43"/>
      <c r="H63" s="42"/>
      <c r="I63" s="44"/>
      <c r="J63" s="42"/>
      <c r="K63" s="42"/>
    </row>
    <row r="64" spans="1:11" x14ac:dyDescent="0.35">
      <c r="A64" s="40"/>
      <c r="B64" s="42"/>
      <c r="C64" s="42"/>
      <c r="D64" s="42"/>
      <c r="E64" s="42"/>
      <c r="F64" s="42"/>
      <c r="G64" s="45"/>
      <c r="H64" s="42"/>
      <c r="I64" s="44"/>
      <c r="J64" s="42"/>
      <c r="K64" s="42"/>
    </row>
    <row r="65" spans="1:11" x14ac:dyDescent="0.35">
      <c r="A65" s="40"/>
      <c r="B65" s="42"/>
      <c r="C65" s="42"/>
      <c r="D65" s="42"/>
      <c r="E65" s="42"/>
      <c r="F65" s="42"/>
      <c r="G65" s="45"/>
      <c r="H65" s="42"/>
      <c r="I65" s="44"/>
      <c r="J65" s="44"/>
      <c r="K65" s="42"/>
    </row>
    <row r="66" spans="1:11" x14ac:dyDescent="0.35">
      <c r="A66" s="40"/>
      <c r="B66" s="42"/>
      <c r="C66" s="42"/>
      <c r="D66" s="42"/>
      <c r="E66" s="42"/>
      <c r="F66" s="42"/>
      <c r="G66" s="45"/>
      <c r="H66" s="42"/>
      <c r="I66" s="44"/>
      <c r="J66" s="44"/>
      <c r="K66" s="42"/>
    </row>
    <row r="67" spans="1:11" x14ac:dyDescent="0.35">
      <c r="A67" s="40"/>
      <c r="B67" s="42"/>
      <c r="C67" s="42"/>
      <c r="D67" s="42"/>
      <c r="E67" s="42"/>
      <c r="F67" s="42"/>
      <c r="G67" s="43"/>
      <c r="H67" s="42"/>
      <c r="I67" s="44"/>
      <c r="J67" s="44"/>
      <c r="K67" s="42"/>
    </row>
    <row r="68" spans="1:11" x14ac:dyDescent="0.35">
      <c r="A68" s="40"/>
      <c r="B68" s="42"/>
      <c r="C68" s="42"/>
      <c r="D68" s="42"/>
      <c r="E68" s="42"/>
      <c r="F68" s="42"/>
      <c r="G68" s="45"/>
      <c r="H68" s="42"/>
      <c r="I68" s="44"/>
      <c r="J68" s="42"/>
      <c r="K68" s="42"/>
    </row>
    <row r="69" spans="1:11" x14ac:dyDescent="0.35">
      <c r="A69" s="40"/>
      <c r="B69" s="42"/>
      <c r="C69" s="42"/>
      <c r="D69" s="42"/>
      <c r="E69" s="42"/>
      <c r="F69" s="42"/>
      <c r="G69" s="43"/>
      <c r="H69" s="42"/>
      <c r="I69" s="44"/>
      <c r="J69" s="44"/>
      <c r="K69" s="42"/>
    </row>
    <row r="70" spans="1:11" x14ac:dyDescent="0.35">
      <c r="A70" s="40"/>
      <c r="B70" s="42"/>
      <c r="C70" s="42"/>
      <c r="D70" s="42"/>
      <c r="E70" s="42"/>
      <c r="F70" s="42"/>
      <c r="G70" s="45"/>
      <c r="H70" s="42"/>
      <c r="I70" s="44"/>
      <c r="J70" s="42"/>
      <c r="K70" s="42"/>
    </row>
    <row r="71" spans="1:11" x14ac:dyDescent="0.35">
      <c r="A71" s="40"/>
      <c r="B71" s="42"/>
      <c r="C71" s="42"/>
      <c r="D71" s="42"/>
      <c r="E71" s="42"/>
      <c r="F71" s="42"/>
      <c r="G71" s="43"/>
      <c r="H71" s="42"/>
      <c r="I71" s="44"/>
      <c r="J71" s="44"/>
      <c r="K71" s="42"/>
    </row>
    <row r="72" spans="1:11" x14ac:dyDescent="0.35">
      <c r="A72" s="40"/>
      <c r="B72" s="42"/>
      <c r="C72" s="42"/>
      <c r="D72" s="42"/>
      <c r="E72" s="42"/>
      <c r="F72" s="42"/>
      <c r="G72" s="45"/>
      <c r="H72" s="42"/>
      <c r="I72" s="44"/>
      <c r="J72" s="44"/>
      <c r="K72" s="42"/>
    </row>
    <row r="73" spans="1:11" x14ac:dyDescent="0.35">
      <c r="A73" s="40"/>
      <c r="B73" s="42"/>
      <c r="C73" s="42"/>
      <c r="D73" s="42"/>
      <c r="E73" s="42"/>
      <c r="F73" s="42"/>
      <c r="G73" s="43"/>
      <c r="H73" s="42"/>
      <c r="I73" s="44"/>
      <c r="J73" s="44"/>
      <c r="K73" s="42"/>
    </row>
    <row r="74" spans="1:11" x14ac:dyDescent="0.35">
      <c r="A74" s="40"/>
      <c r="B74" s="42"/>
      <c r="C74" s="42"/>
      <c r="D74" s="42"/>
      <c r="E74" s="42"/>
      <c r="F74" s="42"/>
      <c r="G74" s="45"/>
      <c r="H74" s="42"/>
      <c r="I74" s="44"/>
      <c r="J74" s="44"/>
      <c r="K74" s="42"/>
    </row>
    <row r="75" spans="1:11" x14ac:dyDescent="0.35">
      <c r="A75" s="40"/>
      <c r="B75" s="42"/>
      <c r="C75" s="42"/>
      <c r="D75" s="42"/>
      <c r="E75" s="42"/>
      <c r="F75" s="42"/>
      <c r="G75" s="45"/>
      <c r="H75" s="42"/>
      <c r="I75" s="44"/>
      <c r="J75" s="42"/>
      <c r="K75" s="42"/>
    </row>
    <row r="76" spans="1:11" x14ac:dyDescent="0.35">
      <c r="A76" s="40"/>
      <c r="B76" s="42"/>
      <c r="C76" s="42"/>
      <c r="D76" s="42"/>
      <c r="E76" s="42"/>
      <c r="F76" s="42"/>
      <c r="G76" s="43"/>
      <c r="H76" s="42"/>
      <c r="I76" s="42"/>
      <c r="J76" s="44"/>
      <c r="K76" s="42"/>
    </row>
    <row r="77" spans="1:11" x14ac:dyDescent="0.35">
      <c r="A77" s="40"/>
      <c r="B77" s="42"/>
      <c r="C77" s="42"/>
      <c r="D77" s="42"/>
      <c r="E77" s="42"/>
      <c r="F77" s="42"/>
      <c r="G77" s="45"/>
      <c r="H77" s="42"/>
      <c r="I77" s="44"/>
      <c r="J77" s="42"/>
      <c r="K77" s="42"/>
    </row>
    <row r="78" spans="1:11" x14ac:dyDescent="0.35">
      <c r="A78" s="46"/>
      <c r="B78" s="47"/>
      <c r="C78" s="42"/>
      <c r="D78" s="42"/>
      <c r="E78" s="42"/>
      <c r="F78" s="42"/>
      <c r="G78" s="43"/>
      <c r="H78" s="43"/>
      <c r="I78" s="48"/>
      <c r="J78" s="44"/>
      <c r="K78" s="42"/>
    </row>
    <row r="79" spans="1:11" x14ac:dyDescent="0.35">
      <c r="A79" s="46"/>
      <c r="B79" s="47"/>
      <c r="C79" s="42"/>
      <c r="D79" s="42"/>
      <c r="E79" s="42"/>
      <c r="F79" s="42"/>
      <c r="G79" s="43"/>
      <c r="H79" s="43"/>
      <c r="I79" s="48"/>
      <c r="J79" s="44"/>
      <c r="K79" s="42"/>
    </row>
    <row r="80" spans="1:11" x14ac:dyDescent="0.35">
      <c r="A80" s="41"/>
      <c r="B80" s="49"/>
      <c r="C80" s="42"/>
      <c r="D80" s="42"/>
      <c r="E80" s="42"/>
      <c r="F80" s="42"/>
      <c r="G80" s="43"/>
      <c r="H80" s="42"/>
      <c r="I80" s="48"/>
      <c r="J80" s="44"/>
      <c r="K80" s="42"/>
    </row>
    <row r="81" spans="1:11" x14ac:dyDescent="0.35">
      <c r="A81" s="40"/>
      <c r="B81" s="42"/>
      <c r="C81" s="42"/>
      <c r="D81" s="42"/>
      <c r="E81" s="42"/>
      <c r="F81" s="42"/>
      <c r="G81" s="45"/>
      <c r="H81" s="42"/>
      <c r="I81" s="44"/>
      <c r="J81" s="44"/>
      <c r="K81" s="44"/>
    </row>
    <row r="82" spans="1:11" x14ac:dyDescent="0.35">
      <c r="A82" s="40"/>
      <c r="B82" s="42"/>
      <c r="C82" s="42"/>
      <c r="D82" s="42"/>
      <c r="E82" s="42"/>
      <c r="F82" s="42"/>
      <c r="G82" s="45"/>
      <c r="H82" s="42"/>
      <c r="I82" s="44"/>
      <c r="J82" s="44"/>
      <c r="K82" s="42"/>
    </row>
    <row r="83" spans="1:11" x14ac:dyDescent="0.35">
      <c r="A83" s="40"/>
      <c r="B83" s="42"/>
      <c r="C83" s="42"/>
      <c r="D83" s="42"/>
      <c r="E83" s="42"/>
      <c r="F83" s="42"/>
      <c r="G83" s="45"/>
      <c r="H83" s="42"/>
      <c r="I83" s="44"/>
      <c r="J83" s="44"/>
      <c r="K83" s="44"/>
    </row>
    <row r="84" spans="1:11" x14ac:dyDescent="0.35">
      <c r="A84" s="40"/>
      <c r="B84" s="42"/>
      <c r="C84" s="42"/>
      <c r="D84" s="42"/>
      <c r="E84" s="42"/>
      <c r="F84" s="42"/>
      <c r="G84" s="45"/>
      <c r="H84" s="42"/>
      <c r="I84" s="44"/>
      <c r="J84" s="44"/>
      <c r="K84" s="44"/>
    </row>
    <row r="85" spans="1:11" x14ac:dyDescent="0.35">
      <c r="A85" s="40"/>
      <c r="B85" s="42"/>
      <c r="C85" s="42"/>
      <c r="D85" s="42"/>
      <c r="E85" s="42"/>
      <c r="F85" s="42"/>
      <c r="G85" s="45"/>
      <c r="H85" s="42"/>
      <c r="I85" s="44"/>
      <c r="J85" s="44"/>
      <c r="K85" s="44"/>
    </row>
    <row r="86" spans="1:11" x14ac:dyDescent="0.35">
      <c r="A86" s="40"/>
      <c r="B86" s="42"/>
      <c r="C86" s="42"/>
      <c r="D86" s="42"/>
      <c r="E86" s="42"/>
      <c r="F86" s="42"/>
      <c r="G86" s="45"/>
      <c r="H86" s="42"/>
      <c r="I86" s="44"/>
      <c r="J86" s="44"/>
      <c r="K86" s="42"/>
    </row>
    <row r="87" spans="1:11" x14ac:dyDescent="0.35">
      <c r="A87" s="40"/>
      <c r="B87" s="42"/>
      <c r="C87" s="42"/>
      <c r="D87" s="42"/>
      <c r="E87" s="42"/>
      <c r="F87" s="42"/>
      <c r="G87" s="43"/>
      <c r="H87" s="42"/>
      <c r="I87" s="44"/>
      <c r="J87" s="44"/>
      <c r="K87" s="42"/>
    </row>
    <row r="88" spans="1:11" x14ac:dyDescent="0.35">
      <c r="A88" s="40"/>
      <c r="B88" s="42"/>
      <c r="C88" s="42"/>
      <c r="D88" s="42"/>
      <c r="E88" s="42"/>
      <c r="F88" s="42"/>
      <c r="G88" s="45"/>
      <c r="H88" s="42"/>
      <c r="I88" s="44"/>
      <c r="J88" s="44"/>
      <c r="K88" s="50"/>
    </row>
    <row r="89" spans="1:11" x14ac:dyDescent="0.35">
      <c r="A89" s="40"/>
      <c r="B89" s="42"/>
      <c r="C89" s="42"/>
      <c r="D89" s="42"/>
      <c r="E89" s="42"/>
      <c r="F89" s="42"/>
      <c r="G89" s="45"/>
      <c r="H89" s="42"/>
      <c r="I89" s="44"/>
      <c r="J89" s="44"/>
      <c r="K89" s="44"/>
    </row>
    <row r="90" spans="1:11" x14ac:dyDescent="0.35">
      <c r="A90" s="40"/>
      <c r="B90" s="42"/>
      <c r="C90" s="42"/>
      <c r="D90" s="42"/>
      <c r="E90" s="42"/>
      <c r="F90" s="42"/>
      <c r="G90" s="45"/>
      <c r="H90" s="42"/>
      <c r="I90" s="44"/>
      <c r="J90" s="44"/>
      <c r="K90" s="44"/>
    </row>
    <row r="91" spans="1:11" x14ac:dyDescent="0.35">
      <c r="A91" s="40"/>
      <c r="B91" s="42"/>
      <c r="C91" s="42"/>
      <c r="D91" s="42"/>
      <c r="E91" s="42"/>
      <c r="F91" s="42"/>
      <c r="G91" s="45"/>
      <c r="H91" s="42"/>
      <c r="I91" s="44"/>
      <c r="J91" s="44"/>
      <c r="K91" s="44"/>
    </row>
    <row r="92" spans="1:11" x14ac:dyDescent="0.35">
      <c r="A92" s="40"/>
      <c r="B92" s="42"/>
      <c r="C92" s="42"/>
      <c r="D92" s="42"/>
      <c r="E92" s="42"/>
      <c r="F92" s="42"/>
      <c r="G92" s="45"/>
      <c r="H92" s="42"/>
      <c r="I92" s="44"/>
      <c r="J92" s="44"/>
      <c r="K92" s="44"/>
    </row>
    <row r="93" spans="1:11" x14ac:dyDescent="0.35">
      <c r="A93" s="40"/>
      <c r="B93" s="42"/>
      <c r="C93" s="42"/>
      <c r="D93" s="42"/>
      <c r="E93" s="42"/>
      <c r="F93" s="42"/>
      <c r="G93" s="45"/>
      <c r="H93" s="42"/>
      <c r="I93" s="44"/>
      <c r="J93" s="44"/>
      <c r="K93" s="44"/>
    </row>
    <row r="94" spans="1:11" x14ac:dyDescent="0.35">
      <c r="A94" s="40"/>
      <c r="B94" s="42"/>
      <c r="C94" s="42"/>
      <c r="D94" s="42"/>
      <c r="E94" s="42"/>
      <c r="F94" s="42"/>
      <c r="G94" s="45"/>
      <c r="H94" s="42"/>
      <c r="I94" s="44"/>
      <c r="J94" s="44"/>
      <c r="K94" s="42"/>
    </row>
    <row r="95" spans="1:11" x14ac:dyDescent="0.35">
      <c r="A95" s="40"/>
      <c r="B95" s="42"/>
      <c r="C95" s="42"/>
      <c r="D95" s="42"/>
      <c r="E95" s="42"/>
      <c r="F95" s="42"/>
      <c r="G95" s="45"/>
      <c r="H95" s="42"/>
      <c r="I95" s="44"/>
      <c r="J95" s="44"/>
      <c r="K95" s="44"/>
    </row>
    <row r="96" spans="1:11" x14ac:dyDescent="0.35">
      <c r="A96" s="40"/>
      <c r="B96" s="42"/>
      <c r="C96" s="42"/>
      <c r="D96" s="42"/>
      <c r="E96" s="42"/>
      <c r="F96" s="42"/>
      <c r="G96" s="45"/>
      <c r="H96" s="42"/>
      <c r="I96" s="44"/>
      <c r="J96" s="44"/>
      <c r="K96" s="44"/>
    </row>
    <row r="97" spans="1:11" x14ac:dyDescent="0.35">
      <c r="A97" s="40"/>
      <c r="B97" s="42"/>
      <c r="C97" s="42"/>
      <c r="D97" s="42"/>
      <c r="E97" s="42"/>
      <c r="F97" s="42"/>
      <c r="G97" s="45"/>
      <c r="H97" s="42"/>
      <c r="I97" s="44"/>
      <c r="J97" s="44"/>
      <c r="K97" s="44"/>
    </row>
    <row r="98" spans="1:11" x14ac:dyDescent="0.35">
      <c r="A98" s="40"/>
      <c r="B98" s="42"/>
      <c r="C98" s="42"/>
      <c r="D98" s="42"/>
      <c r="E98" s="42"/>
      <c r="F98" s="42"/>
      <c r="G98" s="45"/>
      <c r="H98" s="42"/>
      <c r="I98" s="44"/>
      <c r="J98" s="44"/>
      <c r="K98" s="44"/>
    </row>
    <row r="99" spans="1:11" x14ac:dyDescent="0.35">
      <c r="A99" s="40"/>
      <c r="B99" s="42"/>
      <c r="C99" s="42"/>
      <c r="D99" s="42"/>
      <c r="E99" s="42"/>
      <c r="F99" s="42"/>
      <c r="G99" s="45"/>
      <c r="H99" s="42"/>
      <c r="I99" s="44"/>
      <c r="J99" s="44"/>
      <c r="K99" s="44"/>
    </row>
    <row r="100" spans="1:11" x14ac:dyDescent="0.35">
      <c r="A100" s="40"/>
      <c r="B100" s="42"/>
      <c r="C100" s="42"/>
      <c r="D100" s="42"/>
      <c r="E100" s="42"/>
      <c r="F100" s="42"/>
      <c r="G100" s="45"/>
      <c r="H100" s="42"/>
      <c r="I100" s="44"/>
      <c r="J100" s="44"/>
      <c r="K100" s="50"/>
    </row>
    <row r="101" spans="1:11" x14ac:dyDescent="0.35">
      <c r="A101" s="40"/>
      <c r="B101" s="42"/>
      <c r="C101" s="42"/>
      <c r="D101" s="42"/>
      <c r="E101" s="42"/>
      <c r="F101" s="42"/>
      <c r="G101" s="45"/>
      <c r="H101" s="42"/>
      <c r="I101" s="44"/>
      <c r="J101" s="44"/>
      <c r="K101" s="42"/>
    </row>
    <row r="102" spans="1:11" x14ac:dyDescent="0.35">
      <c r="A102" s="40"/>
      <c r="B102" s="42"/>
      <c r="C102" s="42"/>
      <c r="D102" s="42"/>
      <c r="E102" s="42"/>
      <c r="F102" s="42"/>
      <c r="G102" s="43"/>
      <c r="H102" s="42"/>
      <c r="I102" s="44"/>
      <c r="J102" s="44"/>
      <c r="K102" s="42"/>
    </row>
    <row r="103" spans="1:11" x14ac:dyDescent="0.35">
      <c r="A103" s="40"/>
      <c r="B103" s="42"/>
      <c r="C103" s="42"/>
      <c r="D103" s="42"/>
      <c r="E103" s="42"/>
      <c r="F103" s="42"/>
      <c r="G103" s="45"/>
      <c r="H103" s="42"/>
      <c r="I103" s="44"/>
      <c r="J103" s="44"/>
      <c r="K103" s="42"/>
    </row>
    <row r="104" spans="1:11" x14ac:dyDescent="0.35">
      <c r="A104" s="40"/>
      <c r="B104" s="42"/>
      <c r="C104" s="42"/>
      <c r="D104" s="42"/>
      <c r="E104" s="42"/>
      <c r="F104" s="42"/>
      <c r="G104" s="45"/>
      <c r="H104" s="42"/>
      <c r="I104" s="44"/>
      <c r="J104" s="44"/>
      <c r="K104" s="42"/>
    </row>
    <row r="105" spans="1:11" x14ac:dyDescent="0.35">
      <c r="A105" s="40"/>
      <c r="B105" s="42"/>
      <c r="C105" s="42"/>
      <c r="D105" s="42"/>
      <c r="E105" s="42"/>
      <c r="F105" s="42"/>
      <c r="G105" s="43"/>
      <c r="H105" s="42"/>
      <c r="I105" s="44"/>
      <c r="J105" s="44"/>
      <c r="K105" s="42"/>
    </row>
    <row r="106" spans="1:11" x14ac:dyDescent="0.35">
      <c r="A106" s="40"/>
      <c r="B106" s="42"/>
      <c r="C106" s="42"/>
      <c r="D106" s="42"/>
      <c r="E106" s="42"/>
      <c r="F106" s="42"/>
      <c r="G106" s="45"/>
      <c r="H106" s="42"/>
      <c r="I106" s="44"/>
      <c r="J106" s="44"/>
      <c r="K106" s="44"/>
    </row>
    <row r="107" spans="1:11" x14ac:dyDescent="0.35">
      <c r="A107" s="40"/>
      <c r="B107" s="42"/>
      <c r="C107" s="42"/>
      <c r="D107" s="42"/>
      <c r="E107" s="42"/>
      <c r="F107" s="42"/>
      <c r="G107" s="45"/>
      <c r="H107" s="42"/>
      <c r="I107" s="44"/>
      <c r="J107" s="44"/>
      <c r="K107" s="44"/>
    </row>
    <row r="108" spans="1:11" x14ac:dyDescent="0.35">
      <c r="A108" s="40"/>
      <c r="B108" s="42"/>
      <c r="C108" s="42"/>
      <c r="D108" s="42"/>
      <c r="E108" s="42"/>
      <c r="F108" s="42"/>
      <c r="G108" s="45"/>
      <c r="H108" s="42"/>
      <c r="I108" s="44"/>
      <c r="J108" s="44"/>
      <c r="K108" s="44"/>
    </row>
    <row r="109" spans="1:11" x14ac:dyDescent="0.35">
      <c r="A109" s="40"/>
      <c r="B109" s="42"/>
      <c r="C109" s="42"/>
      <c r="D109" s="42"/>
      <c r="E109" s="42"/>
      <c r="F109" s="42"/>
      <c r="G109" s="45"/>
      <c r="H109" s="42"/>
      <c r="I109" s="44"/>
      <c r="J109" s="44"/>
      <c r="K109" s="44"/>
    </row>
    <row r="110" spans="1:11" x14ac:dyDescent="0.35">
      <c r="A110" s="40"/>
      <c r="B110" s="42"/>
      <c r="C110" s="42"/>
      <c r="D110" s="42"/>
      <c r="E110" s="42"/>
      <c r="F110" s="42"/>
      <c r="G110" s="45"/>
      <c r="H110" s="42"/>
      <c r="I110" s="44"/>
      <c r="J110" s="44"/>
      <c r="K110" s="44"/>
    </row>
    <row r="111" spans="1:11" x14ac:dyDescent="0.35">
      <c r="A111" s="40"/>
      <c r="B111" s="42"/>
      <c r="C111" s="42"/>
      <c r="D111" s="42"/>
      <c r="E111" s="42"/>
      <c r="F111" s="42"/>
      <c r="G111" s="45"/>
      <c r="H111" s="42"/>
      <c r="I111" s="44"/>
      <c r="J111" s="44"/>
      <c r="K111" s="44"/>
    </row>
    <row r="112" spans="1:11" x14ac:dyDescent="0.35">
      <c r="A112" s="40"/>
      <c r="B112" s="42"/>
      <c r="C112" s="42"/>
      <c r="D112" s="42"/>
      <c r="E112" s="42"/>
      <c r="F112" s="42"/>
      <c r="G112" s="45"/>
      <c r="H112" s="42"/>
      <c r="I112" s="44"/>
      <c r="J112" s="44"/>
      <c r="K112" s="42"/>
    </row>
    <row r="113" spans="1:11" x14ac:dyDescent="0.35">
      <c r="A113" s="40"/>
      <c r="B113" s="42"/>
      <c r="C113" s="42"/>
      <c r="D113" s="42"/>
      <c r="E113" s="42"/>
      <c r="F113" s="42"/>
      <c r="G113" s="43"/>
      <c r="H113" s="42"/>
      <c r="I113" s="44"/>
      <c r="J113" s="44"/>
      <c r="K113" s="42"/>
    </row>
    <row r="114" spans="1:11" x14ac:dyDescent="0.35">
      <c r="A114" s="40"/>
      <c r="B114" s="42"/>
      <c r="C114" s="42"/>
      <c r="D114" s="42"/>
      <c r="E114" s="42"/>
      <c r="F114" s="42"/>
      <c r="G114" s="43"/>
      <c r="H114" s="42"/>
      <c r="I114" s="51"/>
      <c r="J114" s="44"/>
      <c r="K114" s="42"/>
    </row>
    <row r="115" spans="1:11" x14ac:dyDescent="0.35">
      <c r="A115" s="40"/>
      <c r="B115" s="42"/>
      <c r="C115" s="42"/>
      <c r="D115" s="42"/>
      <c r="E115" s="42"/>
      <c r="F115" s="42"/>
      <c r="G115" s="43"/>
      <c r="H115" s="42"/>
      <c r="I115" s="44"/>
      <c r="J115" s="44"/>
      <c r="K115" s="42"/>
    </row>
    <row r="116" spans="1:11" x14ac:dyDescent="0.35">
      <c r="A116" s="40"/>
      <c r="B116" s="42"/>
      <c r="C116" s="42"/>
      <c r="D116" s="42"/>
      <c r="E116" s="42"/>
      <c r="F116" s="42"/>
      <c r="G116" s="43"/>
      <c r="H116" s="42"/>
      <c r="I116" s="44"/>
      <c r="J116" s="44"/>
      <c r="K116" s="42"/>
    </row>
    <row r="117" spans="1:11" x14ac:dyDescent="0.35">
      <c r="A117" s="40"/>
      <c r="B117" s="42"/>
      <c r="C117" s="42"/>
      <c r="D117" s="42"/>
      <c r="E117" s="42"/>
      <c r="F117" s="42"/>
      <c r="G117" s="45"/>
      <c r="H117" s="42"/>
      <c r="I117" s="44"/>
      <c r="J117" s="44"/>
      <c r="K117" s="42"/>
    </row>
    <row r="118" spans="1:11" x14ac:dyDescent="0.35">
      <c r="A118" s="40"/>
      <c r="B118" s="42"/>
      <c r="C118" s="42"/>
      <c r="D118" s="42"/>
      <c r="E118" s="42"/>
      <c r="F118" s="42"/>
      <c r="G118" s="45"/>
      <c r="H118" s="42"/>
      <c r="I118" s="44"/>
      <c r="J118" s="44"/>
      <c r="K118" s="42"/>
    </row>
    <row r="119" spans="1:11" x14ac:dyDescent="0.35">
      <c r="A119" s="40"/>
      <c r="B119" s="42"/>
      <c r="C119" s="42"/>
      <c r="D119" s="42"/>
      <c r="E119" s="42"/>
      <c r="F119" s="42"/>
      <c r="G119" s="45"/>
      <c r="H119" s="42"/>
      <c r="I119" s="44"/>
      <c r="J119" s="44"/>
      <c r="K119" s="42"/>
    </row>
    <row r="120" spans="1:11" x14ac:dyDescent="0.35">
      <c r="A120" s="40"/>
      <c r="B120" s="42"/>
      <c r="C120" s="42"/>
      <c r="D120" s="42"/>
      <c r="E120" s="42"/>
      <c r="F120" s="42"/>
      <c r="G120" s="45"/>
      <c r="H120" s="42"/>
      <c r="I120" s="44"/>
      <c r="J120" s="52"/>
      <c r="K120" s="42"/>
    </row>
    <row r="121" spans="1:11" x14ac:dyDescent="0.35">
      <c r="A121" s="40"/>
      <c r="B121" s="42"/>
      <c r="C121" s="42"/>
      <c r="D121" s="42"/>
      <c r="E121" s="42"/>
      <c r="F121" s="42"/>
      <c r="G121" s="45"/>
      <c r="H121" s="42"/>
      <c r="I121" s="44"/>
      <c r="J121" s="44"/>
      <c r="K121" s="50"/>
    </row>
    <row r="122" spans="1:11" x14ac:dyDescent="0.35">
      <c r="A122" s="40"/>
      <c r="B122" s="42"/>
      <c r="C122" s="42"/>
      <c r="D122" s="42"/>
      <c r="E122" s="42"/>
      <c r="F122" s="42"/>
      <c r="G122" s="45"/>
      <c r="H122" s="42"/>
      <c r="I122" s="44"/>
      <c r="J122" s="44"/>
      <c r="K122" s="42"/>
    </row>
    <row r="123" spans="1:11" x14ac:dyDescent="0.35">
      <c r="A123" s="40"/>
      <c r="B123" s="42"/>
      <c r="C123" s="42"/>
      <c r="D123" s="42"/>
      <c r="E123" s="42"/>
      <c r="F123" s="42"/>
      <c r="G123" s="45"/>
      <c r="H123" s="42"/>
      <c r="I123" s="44"/>
      <c r="J123" s="44"/>
      <c r="K123" s="42"/>
    </row>
    <row r="124" spans="1:11" x14ac:dyDescent="0.35">
      <c r="A124" s="40"/>
      <c r="B124" s="42"/>
      <c r="C124" s="42"/>
      <c r="D124" s="42"/>
      <c r="E124" s="42"/>
      <c r="F124" s="42"/>
      <c r="G124" s="45"/>
      <c r="H124" s="42"/>
      <c r="I124" s="44"/>
      <c r="J124" s="44"/>
      <c r="K124" s="42"/>
    </row>
    <row r="125" spans="1:11" x14ac:dyDescent="0.35">
      <c r="A125" s="40"/>
      <c r="B125" s="42"/>
      <c r="C125" s="42"/>
      <c r="D125" s="42"/>
      <c r="E125" s="42"/>
      <c r="F125" s="42"/>
      <c r="G125" s="45"/>
      <c r="H125" s="42"/>
      <c r="I125" s="44"/>
      <c r="J125" s="44"/>
      <c r="K125" s="44"/>
    </row>
    <row r="126" spans="1:11" x14ac:dyDescent="0.35">
      <c r="A126" s="40"/>
      <c r="B126" s="42"/>
      <c r="C126" s="42"/>
      <c r="D126" s="42"/>
      <c r="E126" s="42"/>
      <c r="F126" s="42"/>
      <c r="G126" s="45"/>
      <c r="H126" s="42"/>
      <c r="I126" s="44"/>
      <c r="J126" s="44"/>
      <c r="K126" s="44"/>
    </row>
    <row r="127" spans="1:11" x14ac:dyDescent="0.35">
      <c r="A127" s="40"/>
      <c r="B127" s="42"/>
      <c r="C127" s="42"/>
      <c r="D127" s="42"/>
      <c r="E127" s="42"/>
      <c r="F127" s="42"/>
      <c r="G127" s="45"/>
      <c r="H127" s="42"/>
      <c r="I127" s="44"/>
      <c r="J127" s="52"/>
      <c r="K127" s="42"/>
    </row>
    <row r="128" spans="1:11" x14ac:dyDescent="0.35">
      <c r="A128" s="40"/>
      <c r="B128" s="42"/>
      <c r="C128" s="42"/>
      <c r="D128" s="42"/>
      <c r="E128" s="42"/>
      <c r="F128" s="42"/>
      <c r="G128" s="45"/>
      <c r="H128" s="42"/>
      <c r="I128" s="44"/>
      <c r="J128" s="44"/>
      <c r="K128" s="42"/>
    </row>
    <row r="129" spans="1:11" x14ac:dyDescent="0.35">
      <c r="A129" s="40"/>
      <c r="B129" s="42"/>
      <c r="C129" s="42"/>
      <c r="D129" s="42"/>
      <c r="E129" s="42"/>
      <c r="F129" s="42"/>
      <c r="G129" s="45"/>
      <c r="H129" s="42"/>
      <c r="I129" s="44"/>
      <c r="J129" s="44"/>
      <c r="K129" s="44"/>
    </row>
    <row r="130" spans="1:11" x14ac:dyDescent="0.35">
      <c r="A130" s="40"/>
      <c r="B130" s="42"/>
      <c r="C130" s="42"/>
      <c r="D130" s="42"/>
      <c r="E130" s="42"/>
      <c r="F130" s="42"/>
      <c r="G130" s="45"/>
      <c r="H130" s="42"/>
      <c r="I130" s="44"/>
      <c r="J130" s="44"/>
      <c r="K130" s="50"/>
    </row>
    <row r="131" spans="1:11" x14ac:dyDescent="0.35">
      <c r="A131" s="40"/>
      <c r="B131" s="42"/>
      <c r="C131" s="42"/>
      <c r="D131" s="42"/>
      <c r="E131" s="42"/>
      <c r="F131" s="42"/>
      <c r="G131" s="45"/>
      <c r="H131" s="42"/>
      <c r="I131" s="44"/>
      <c r="J131" s="44"/>
      <c r="K131" s="42"/>
    </row>
    <row r="132" spans="1:11" x14ac:dyDescent="0.35">
      <c r="A132" s="40"/>
      <c r="B132" s="42"/>
      <c r="C132" s="42"/>
      <c r="D132" s="42"/>
      <c r="E132" s="42"/>
      <c r="F132" s="42"/>
      <c r="G132" s="45"/>
      <c r="H132" s="42"/>
      <c r="I132" s="44"/>
      <c r="J132" s="44"/>
      <c r="K132" s="44"/>
    </row>
    <row r="133" spans="1:11" x14ac:dyDescent="0.35">
      <c r="A133" s="46"/>
      <c r="B133" s="47"/>
      <c r="C133" s="42"/>
      <c r="D133" s="42"/>
      <c r="E133" s="42"/>
      <c r="F133" s="42"/>
      <c r="G133" s="43"/>
      <c r="H133" s="43"/>
      <c r="I133" s="48"/>
      <c r="J133" s="44"/>
      <c r="K133" s="42"/>
    </row>
    <row r="134" spans="1:11" x14ac:dyDescent="0.35">
      <c r="A134" s="40"/>
      <c r="B134" s="42"/>
      <c r="C134" s="42"/>
      <c r="D134" s="42"/>
      <c r="E134" s="42"/>
      <c r="F134" s="42"/>
      <c r="G134" s="45"/>
      <c r="H134" s="42"/>
      <c r="I134" s="44"/>
      <c r="J134" s="44"/>
      <c r="K134" s="44"/>
    </row>
    <row r="135" spans="1:11" x14ac:dyDescent="0.35">
      <c r="A135" s="40"/>
      <c r="B135" s="42"/>
      <c r="C135" s="42"/>
      <c r="D135" s="42"/>
      <c r="E135" s="42"/>
      <c r="F135" s="42"/>
      <c r="G135" s="45"/>
      <c r="H135" s="42"/>
      <c r="I135" s="44"/>
      <c r="J135" s="44"/>
      <c r="K135" s="42"/>
    </row>
    <row r="136" spans="1:11" x14ac:dyDescent="0.35">
      <c r="A136" s="40"/>
      <c r="B136" s="42"/>
      <c r="C136" s="42"/>
      <c r="D136" s="42"/>
      <c r="E136" s="42"/>
      <c r="F136" s="42"/>
      <c r="G136" s="45"/>
      <c r="H136" s="42"/>
      <c r="I136" s="44"/>
      <c r="J136" s="44"/>
      <c r="K136" s="42"/>
    </row>
    <row r="137" spans="1:11" x14ac:dyDescent="0.35">
      <c r="A137" s="40"/>
      <c r="B137" s="42"/>
      <c r="C137" s="42"/>
      <c r="D137" s="42"/>
      <c r="E137" s="42"/>
      <c r="F137" s="42"/>
      <c r="G137" s="45"/>
      <c r="H137" s="42"/>
      <c r="I137" s="51"/>
      <c r="J137" s="44"/>
      <c r="K137" s="42"/>
    </row>
    <row r="138" spans="1:11" x14ac:dyDescent="0.35">
      <c r="A138" s="40"/>
      <c r="B138" s="42"/>
      <c r="C138" s="42"/>
      <c r="D138" s="42"/>
      <c r="E138" s="42"/>
      <c r="F138" s="42"/>
      <c r="G138" s="45"/>
      <c r="H138" s="42"/>
      <c r="I138" s="44"/>
      <c r="J138" s="44"/>
      <c r="K138" s="44"/>
    </row>
    <row r="139" spans="1:11" x14ac:dyDescent="0.35">
      <c r="A139" s="40"/>
      <c r="B139" s="42"/>
      <c r="C139" s="42"/>
      <c r="D139" s="42"/>
      <c r="E139" s="42"/>
      <c r="F139" s="42"/>
      <c r="G139" s="45"/>
      <c r="H139" s="42"/>
      <c r="I139" s="44"/>
      <c r="J139" s="44"/>
      <c r="K139" s="42"/>
    </row>
    <row r="140" spans="1:11" x14ac:dyDescent="0.35">
      <c r="A140" s="40"/>
      <c r="B140" s="42"/>
      <c r="C140" s="42"/>
      <c r="D140" s="42"/>
      <c r="E140" s="42"/>
      <c r="F140" s="42"/>
      <c r="G140" s="43"/>
      <c r="H140" s="42"/>
      <c r="I140" s="51"/>
      <c r="J140" s="44"/>
      <c r="K140" s="42"/>
    </row>
    <row r="141" spans="1:11" x14ac:dyDescent="0.35">
      <c r="A141" s="40"/>
      <c r="B141" s="42"/>
      <c r="C141" s="42"/>
      <c r="D141" s="42"/>
      <c r="E141" s="42"/>
      <c r="F141" s="42"/>
      <c r="G141" s="45"/>
      <c r="H141" s="42"/>
      <c r="I141" s="44"/>
      <c r="J141" s="44"/>
      <c r="K141" s="42"/>
    </row>
    <row r="142" spans="1:11" x14ac:dyDescent="0.35">
      <c r="A142" s="40"/>
      <c r="B142" s="42"/>
      <c r="C142" s="42"/>
      <c r="D142" s="42"/>
      <c r="E142" s="42"/>
      <c r="F142" s="42"/>
      <c r="G142" s="45"/>
      <c r="H142" s="42"/>
      <c r="I142" s="44"/>
      <c r="J142" s="44"/>
      <c r="K142" s="42"/>
    </row>
    <row r="143" spans="1:11" x14ac:dyDescent="0.35">
      <c r="A143" s="40"/>
      <c r="B143" s="42"/>
      <c r="C143" s="42"/>
      <c r="D143" s="42"/>
      <c r="E143" s="42"/>
      <c r="F143" s="42"/>
      <c r="G143" s="45"/>
      <c r="H143" s="42"/>
      <c r="I143" s="44"/>
      <c r="J143" s="44"/>
      <c r="K143" s="42"/>
    </row>
    <row r="144" spans="1:11" x14ac:dyDescent="0.35">
      <c r="A144" s="40"/>
      <c r="B144" s="42"/>
      <c r="C144" s="42"/>
      <c r="D144" s="42"/>
      <c r="E144" s="42"/>
      <c r="F144" s="42"/>
      <c r="G144" s="45"/>
      <c r="H144" s="42"/>
      <c r="I144" s="44"/>
      <c r="J144" s="44"/>
      <c r="K144" s="44"/>
    </row>
    <row r="145" spans="1:11" x14ac:dyDescent="0.35">
      <c r="A145" s="40"/>
      <c r="B145" s="42"/>
      <c r="C145" s="42"/>
      <c r="D145" s="42"/>
      <c r="E145" s="42"/>
      <c r="F145" s="42"/>
      <c r="G145" s="45"/>
      <c r="H145" s="42"/>
      <c r="I145" s="44"/>
      <c r="J145" s="44"/>
      <c r="K145" s="44"/>
    </row>
    <row r="146" spans="1:11" x14ac:dyDescent="0.35">
      <c r="A146" s="40"/>
      <c r="B146" s="42"/>
      <c r="C146" s="42"/>
      <c r="D146" s="42"/>
      <c r="E146" s="42"/>
      <c r="F146" s="42"/>
      <c r="G146" s="45"/>
      <c r="H146" s="42"/>
      <c r="I146" s="44"/>
      <c r="J146" s="44"/>
      <c r="K146" s="44"/>
    </row>
    <row r="147" spans="1:11" x14ac:dyDescent="0.35">
      <c r="A147" s="40"/>
      <c r="B147" s="42"/>
      <c r="C147" s="42"/>
      <c r="D147" s="42"/>
      <c r="E147" s="42"/>
      <c r="F147" s="42"/>
      <c r="G147" s="45"/>
      <c r="H147" s="42"/>
      <c r="I147" s="44"/>
      <c r="J147" s="44"/>
      <c r="K147" s="44"/>
    </row>
    <row r="148" spans="1:11" x14ac:dyDescent="0.35">
      <c r="A148" s="40"/>
      <c r="B148" s="42"/>
      <c r="C148" s="42"/>
      <c r="D148" s="42"/>
      <c r="E148" s="42"/>
      <c r="F148" s="42"/>
      <c r="G148" s="45"/>
      <c r="H148" s="42"/>
      <c r="I148" s="44"/>
      <c r="J148" s="44"/>
      <c r="K148" s="44"/>
    </row>
    <row r="149" spans="1:11" x14ac:dyDescent="0.35">
      <c r="A149" s="40"/>
      <c r="B149" s="42"/>
      <c r="C149" s="42"/>
      <c r="D149" s="42"/>
      <c r="E149" s="42"/>
      <c r="F149" s="42"/>
      <c r="G149" s="45"/>
      <c r="H149" s="42"/>
      <c r="I149" s="44"/>
      <c r="J149" s="44"/>
      <c r="K149" s="42"/>
    </row>
    <row r="150" spans="1:11" x14ac:dyDescent="0.35">
      <c r="A150" s="40"/>
      <c r="B150" s="42"/>
      <c r="C150" s="42"/>
      <c r="D150" s="42"/>
      <c r="E150" s="42"/>
      <c r="F150" s="42"/>
      <c r="G150" s="45"/>
      <c r="H150" s="42"/>
      <c r="I150" s="44"/>
      <c r="J150" s="44"/>
      <c r="K150" s="50"/>
    </row>
    <row r="151" spans="1:11" x14ac:dyDescent="0.35">
      <c r="A151" s="40"/>
      <c r="B151" s="42"/>
      <c r="C151" s="42"/>
      <c r="D151" s="42"/>
      <c r="E151" s="42"/>
      <c r="F151" s="42"/>
      <c r="G151" s="45"/>
      <c r="H151" s="42"/>
      <c r="I151" s="44"/>
      <c r="J151" s="44"/>
      <c r="K151" s="42"/>
    </row>
    <row r="152" spans="1:11" x14ac:dyDescent="0.35">
      <c r="A152" s="40"/>
      <c r="B152" s="42"/>
      <c r="C152" s="42"/>
      <c r="D152" s="42"/>
      <c r="E152" s="42"/>
      <c r="F152" s="42"/>
      <c r="G152" s="45"/>
      <c r="H152" s="42"/>
      <c r="I152" s="44"/>
      <c r="J152" s="44"/>
      <c r="K152" s="42"/>
    </row>
    <row r="153" spans="1:11" x14ac:dyDescent="0.35">
      <c r="A153" s="40"/>
      <c r="B153" s="42"/>
      <c r="C153" s="42"/>
      <c r="D153" s="42"/>
      <c r="E153" s="42"/>
      <c r="F153" s="42"/>
      <c r="G153" s="45"/>
      <c r="H153" s="42"/>
      <c r="I153" s="44"/>
      <c r="J153" s="44"/>
      <c r="K153" s="44"/>
    </row>
    <row r="154" spans="1:11" x14ac:dyDescent="0.35">
      <c r="A154" s="40"/>
      <c r="B154" s="42"/>
      <c r="C154" s="42"/>
      <c r="D154" s="42"/>
      <c r="E154" s="42"/>
      <c r="F154" s="42"/>
      <c r="G154" s="45"/>
      <c r="H154" s="42"/>
      <c r="I154" s="44"/>
      <c r="J154" s="44"/>
      <c r="K154" s="44"/>
    </row>
    <row r="155" spans="1:11" x14ac:dyDescent="0.35">
      <c r="A155" s="40"/>
      <c r="B155" s="42"/>
      <c r="C155" s="42"/>
      <c r="D155" s="42"/>
      <c r="E155" s="42"/>
      <c r="F155" s="42"/>
      <c r="G155" s="45"/>
      <c r="H155" s="42"/>
      <c r="I155" s="44"/>
      <c r="J155" s="44"/>
      <c r="K155" s="42"/>
    </row>
    <row r="156" spans="1:11" x14ac:dyDescent="0.35">
      <c r="A156" s="40"/>
      <c r="B156" s="42"/>
      <c r="C156" s="42"/>
      <c r="D156" s="42"/>
      <c r="E156" s="42"/>
      <c r="F156" s="42"/>
      <c r="G156" s="45"/>
      <c r="H156" s="42"/>
      <c r="I156" s="44"/>
      <c r="J156" s="44"/>
      <c r="K156" s="44"/>
    </row>
    <row r="157" spans="1:11" x14ac:dyDescent="0.35">
      <c r="A157" s="40"/>
      <c r="B157" s="42"/>
      <c r="C157" s="42"/>
      <c r="D157" s="42"/>
      <c r="E157" s="42"/>
      <c r="F157" s="42"/>
      <c r="G157" s="45"/>
      <c r="H157" s="42"/>
      <c r="I157" s="44"/>
      <c r="J157" s="44"/>
      <c r="K157" s="42"/>
    </row>
    <row r="158" spans="1:11" x14ac:dyDescent="0.35">
      <c r="A158" s="40"/>
      <c r="G158" s="32"/>
    </row>
    <row r="159" spans="1:11" x14ac:dyDescent="0.35">
      <c r="A159" s="40"/>
      <c r="G159" s="32"/>
    </row>
    <row r="160" spans="1:11" x14ac:dyDescent="0.35">
      <c r="A160" s="40"/>
      <c r="G160" s="32"/>
    </row>
    <row r="161" spans="1:7" x14ac:dyDescent="0.35">
      <c r="A161" s="40"/>
      <c r="G161" s="32"/>
    </row>
    <row r="162" spans="1:7" x14ac:dyDescent="0.35">
      <c r="A162" s="40"/>
      <c r="G162" s="32"/>
    </row>
    <row r="163" spans="1:7" x14ac:dyDescent="0.35">
      <c r="A163" s="40"/>
      <c r="G163" s="32"/>
    </row>
    <row r="164" spans="1:7" x14ac:dyDescent="0.35">
      <c r="A164" s="40"/>
      <c r="G164" s="32"/>
    </row>
    <row r="165" spans="1:7" x14ac:dyDescent="0.35">
      <c r="A165" s="40"/>
      <c r="G165" s="32"/>
    </row>
    <row r="166" spans="1:7" x14ac:dyDescent="0.35">
      <c r="A166" s="40"/>
      <c r="G166" s="32"/>
    </row>
    <row r="167" spans="1:7" x14ac:dyDescent="0.35">
      <c r="A167" s="40"/>
      <c r="G167" s="32"/>
    </row>
    <row r="168" spans="1:7" x14ac:dyDescent="0.35">
      <c r="A168" s="40"/>
      <c r="G168" s="32"/>
    </row>
    <row r="169" spans="1:7" x14ac:dyDescent="0.35">
      <c r="A169" s="40"/>
      <c r="G169" s="32"/>
    </row>
    <row r="170" spans="1:7" x14ac:dyDescent="0.35">
      <c r="A170" s="40"/>
      <c r="G170" s="32"/>
    </row>
    <row r="171" spans="1:7" x14ac:dyDescent="0.35">
      <c r="A171" s="40"/>
      <c r="G171" s="32"/>
    </row>
    <row r="172" spans="1:7" x14ac:dyDescent="0.35">
      <c r="A172" s="40"/>
      <c r="G172" s="32"/>
    </row>
    <row r="173" spans="1:7" x14ac:dyDescent="0.35">
      <c r="A173" s="40"/>
      <c r="G173" s="32"/>
    </row>
    <row r="174" spans="1:7" x14ac:dyDescent="0.35">
      <c r="A174" s="40"/>
      <c r="G174" s="32"/>
    </row>
    <row r="175" spans="1:7" x14ac:dyDescent="0.35">
      <c r="A175" s="40"/>
      <c r="G175" s="32"/>
    </row>
    <row r="176" spans="1:7" x14ac:dyDescent="0.35">
      <c r="A176" s="40"/>
      <c r="G176" s="32"/>
    </row>
    <row r="177" spans="1:7" x14ac:dyDescent="0.35">
      <c r="A177" s="40"/>
      <c r="G177" s="32"/>
    </row>
    <row r="178" spans="1:7" x14ac:dyDescent="0.35">
      <c r="A178" s="40"/>
      <c r="G178" s="32"/>
    </row>
    <row r="179" spans="1:7" x14ac:dyDescent="0.35">
      <c r="A179" s="40"/>
      <c r="G179" s="32"/>
    </row>
    <row r="180" spans="1:7" x14ac:dyDescent="0.35">
      <c r="A180" s="40"/>
      <c r="G180" s="32"/>
    </row>
    <row r="181" spans="1:7" x14ac:dyDescent="0.35">
      <c r="A181" s="40"/>
      <c r="G181" s="32"/>
    </row>
    <row r="182" spans="1:7" x14ac:dyDescent="0.35">
      <c r="A182" s="40"/>
      <c r="G182" s="32"/>
    </row>
    <row r="183" spans="1:7" x14ac:dyDescent="0.35">
      <c r="A183" s="40"/>
      <c r="G183" s="32"/>
    </row>
    <row r="184" spans="1:7" x14ac:dyDescent="0.35">
      <c r="A184" s="40"/>
      <c r="G184" s="32"/>
    </row>
    <row r="185" spans="1:7" x14ac:dyDescent="0.35">
      <c r="A185" s="40"/>
      <c r="G185" s="32"/>
    </row>
    <row r="186" spans="1:7" x14ac:dyDescent="0.35">
      <c r="A186" s="40"/>
      <c r="G186" s="32"/>
    </row>
    <row r="187" spans="1:7" x14ac:dyDescent="0.35">
      <c r="A187" s="40"/>
      <c r="G187" s="32"/>
    </row>
    <row r="188" spans="1:7" x14ac:dyDescent="0.35">
      <c r="A188" s="40"/>
      <c r="G188" s="32"/>
    </row>
    <row r="189" spans="1:7" x14ac:dyDescent="0.35">
      <c r="A189" s="40"/>
      <c r="G189" s="32"/>
    </row>
    <row r="190" spans="1:7" x14ac:dyDescent="0.35">
      <c r="A190" s="40"/>
      <c r="G190" s="32"/>
    </row>
    <row r="191" spans="1:7" x14ac:dyDescent="0.35">
      <c r="A191" s="40"/>
      <c r="G191" s="32"/>
    </row>
    <row r="192" spans="1:7" x14ac:dyDescent="0.35">
      <c r="A192" s="40"/>
      <c r="G192" s="32"/>
    </row>
    <row r="193" spans="1:7" x14ac:dyDescent="0.35">
      <c r="A193" s="40"/>
      <c r="G193" s="32"/>
    </row>
    <row r="194" spans="1:7" x14ac:dyDescent="0.35">
      <c r="A194" s="40"/>
      <c r="G194" s="32"/>
    </row>
    <row r="195" spans="1:7" x14ac:dyDescent="0.35">
      <c r="A195" s="40"/>
      <c r="G195" s="32"/>
    </row>
    <row r="196" spans="1:7" x14ac:dyDescent="0.35">
      <c r="A196" s="40"/>
      <c r="G196" s="32"/>
    </row>
    <row r="197" spans="1:7" x14ac:dyDescent="0.35">
      <c r="A197" s="40"/>
      <c r="G197" s="32"/>
    </row>
    <row r="198" spans="1:7" x14ac:dyDescent="0.35">
      <c r="A198" s="40"/>
      <c r="G198" s="32"/>
    </row>
    <row r="199" spans="1:7" x14ac:dyDescent="0.35">
      <c r="A199" s="40"/>
      <c r="G199" s="32"/>
    </row>
    <row r="200" spans="1:7" x14ac:dyDescent="0.35">
      <c r="A200" s="40"/>
      <c r="G200" s="32"/>
    </row>
    <row r="201" spans="1:7" x14ac:dyDescent="0.35">
      <c r="A201" s="40"/>
      <c r="G201" s="32"/>
    </row>
    <row r="202" spans="1:7" x14ac:dyDescent="0.35">
      <c r="A202" s="40"/>
      <c r="G202" s="32"/>
    </row>
    <row r="203" spans="1:7" x14ac:dyDescent="0.35">
      <c r="A203" s="40"/>
      <c r="G203" s="32"/>
    </row>
    <row r="204" spans="1:7" x14ac:dyDescent="0.35">
      <c r="A204" s="40"/>
      <c r="G204" s="32"/>
    </row>
    <row r="205" spans="1:7" x14ac:dyDescent="0.35">
      <c r="A205" s="40"/>
      <c r="G205" s="32"/>
    </row>
    <row r="206" spans="1:7" x14ac:dyDescent="0.35">
      <c r="A206" s="40"/>
      <c r="G206" s="32"/>
    </row>
    <row r="207" spans="1:7" x14ac:dyDescent="0.35">
      <c r="A207" s="40"/>
      <c r="G207" s="32"/>
    </row>
    <row r="208" spans="1:7" x14ac:dyDescent="0.35">
      <c r="A208" s="40"/>
      <c r="G208" s="32"/>
    </row>
    <row r="209" spans="1:7" x14ac:dyDescent="0.35">
      <c r="A209" s="40"/>
      <c r="G209" s="32"/>
    </row>
    <row r="210" spans="1:7" x14ac:dyDescent="0.35">
      <c r="A210" s="40"/>
      <c r="G210" s="32"/>
    </row>
    <row r="211" spans="1:7" x14ac:dyDescent="0.35">
      <c r="A211" s="40"/>
      <c r="G211" s="32"/>
    </row>
    <row r="212" spans="1:7" x14ac:dyDescent="0.35">
      <c r="A212" s="40"/>
      <c r="G212" s="32"/>
    </row>
    <row r="213" spans="1:7" x14ac:dyDescent="0.35">
      <c r="A213" s="40"/>
      <c r="G213" s="32"/>
    </row>
    <row r="214" spans="1:7" x14ac:dyDescent="0.35">
      <c r="A214" s="40"/>
      <c r="G214" s="32"/>
    </row>
    <row r="215" spans="1:7" x14ac:dyDescent="0.35">
      <c r="A215" s="40"/>
      <c r="G215" s="32"/>
    </row>
    <row r="216" spans="1:7" x14ac:dyDescent="0.35">
      <c r="A216" s="40"/>
      <c r="G216" s="32"/>
    </row>
    <row r="217" spans="1:7" x14ac:dyDescent="0.35">
      <c r="A217" s="40"/>
      <c r="G217" s="32"/>
    </row>
    <row r="218" spans="1:7" x14ac:dyDescent="0.35">
      <c r="A218" s="40"/>
      <c r="G218" s="32"/>
    </row>
    <row r="219" spans="1:7" x14ac:dyDescent="0.35">
      <c r="A219" s="40"/>
      <c r="G219" s="32"/>
    </row>
    <row r="220" spans="1:7" x14ac:dyDescent="0.35">
      <c r="A220" s="40"/>
      <c r="G220" s="32"/>
    </row>
    <row r="221" spans="1:7" x14ac:dyDescent="0.35">
      <c r="A221" s="40"/>
      <c r="G221" s="32"/>
    </row>
    <row r="222" spans="1:7" x14ac:dyDescent="0.35">
      <c r="A222" s="40"/>
      <c r="G222" s="32"/>
    </row>
    <row r="223" spans="1:7" x14ac:dyDescent="0.35">
      <c r="A223" s="40"/>
      <c r="G223" s="32"/>
    </row>
    <row r="224" spans="1:7" x14ac:dyDescent="0.35">
      <c r="A224" s="40"/>
      <c r="G224" s="32"/>
    </row>
    <row r="225" spans="1:7" x14ac:dyDescent="0.35">
      <c r="A225" s="40"/>
      <c r="G225" s="32"/>
    </row>
    <row r="226" spans="1:7" x14ac:dyDescent="0.35">
      <c r="A226" s="40"/>
      <c r="G226" s="32"/>
    </row>
    <row r="227" spans="1:7" x14ac:dyDescent="0.35">
      <c r="A227" s="40"/>
      <c r="G227" s="32"/>
    </row>
    <row r="228" spans="1:7" x14ac:dyDescent="0.35">
      <c r="A228" s="40"/>
      <c r="G228" s="32"/>
    </row>
    <row r="229" spans="1:7" x14ac:dyDescent="0.35">
      <c r="A229" s="40"/>
      <c r="G229" s="32"/>
    </row>
    <row r="230" spans="1:7" x14ac:dyDescent="0.35">
      <c r="A230" s="40"/>
      <c r="G230" s="32"/>
    </row>
    <row r="231" spans="1:7" x14ac:dyDescent="0.35">
      <c r="A231" s="40"/>
      <c r="G231" s="32"/>
    </row>
    <row r="232" spans="1:7" x14ac:dyDescent="0.35">
      <c r="A232" s="40"/>
      <c r="G232" s="32"/>
    </row>
    <row r="233" spans="1:7" x14ac:dyDescent="0.35">
      <c r="A233" s="40"/>
      <c r="G233" s="32"/>
    </row>
    <row r="234" spans="1:7" x14ac:dyDescent="0.35">
      <c r="A234" s="40"/>
      <c r="G234" s="32"/>
    </row>
    <row r="235" spans="1:7" x14ac:dyDescent="0.35">
      <c r="A235" s="40"/>
      <c r="G235" s="32"/>
    </row>
    <row r="236" spans="1:7" x14ac:dyDescent="0.35">
      <c r="A236" s="40"/>
      <c r="G236" s="32"/>
    </row>
    <row r="237" spans="1:7" x14ac:dyDescent="0.35">
      <c r="A237" s="40"/>
      <c r="G237" s="32"/>
    </row>
    <row r="238" spans="1:7" x14ac:dyDescent="0.35">
      <c r="A238" s="40"/>
      <c r="G238" s="32"/>
    </row>
    <row r="239" spans="1:7" x14ac:dyDescent="0.35">
      <c r="A239" s="40"/>
      <c r="G239" s="32"/>
    </row>
    <row r="240" spans="1:7" x14ac:dyDescent="0.35">
      <c r="A240" s="40"/>
      <c r="G240" s="32"/>
    </row>
    <row r="241" spans="1:7" x14ac:dyDescent="0.35">
      <c r="A241" s="40"/>
      <c r="G241" s="32"/>
    </row>
    <row r="242" spans="1:7" x14ac:dyDescent="0.35">
      <c r="A242" s="40"/>
      <c r="G242" s="32"/>
    </row>
    <row r="243" spans="1:7" x14ac:dyDescent="0.35">
      <c r="A243" s="40"/>
      <c r="G243" s="32"/>
    </row>
    <row r="244" spans="1:7" x14ac:dyDescent="0.35">
      <c r="A244" s="40"/>
      <c r="G244" s="32"/>
    </row>
    <row r="245" spans="1:7" x14ac:dyDescent="0.35">
      <c r="A245" s="40"/>
      <c r="G245" s="32"/>
    </row>
    <row r="246" spans="1:7" x14ac:dyDescent="0.35">
      <c r="A246" s="40"/>
      <c r="G246" s="32"/>
    </row>
    <row r="247" spans="1:7" x14ac:dyDescent="0.35">
      <c r="A247" s="40"/>
      <c r="G247" s="32"/>
    </row>
    <row r="248" spans="1:7" x14ac:dyDescent="0.35">
      <c r="A248" s="40"/>
      <c r="G248" s="32"/>
    </row>
    <row r="249" spans="1:7" x14ac:dyDescent="0.35">
      <c r="A249" s="40"/>
      <c r="G249" s="32"/>
    </row>
    <row r="250" spans="1:7" x14ac:dyDescent="0.35">
      <c r="A250" s="40"/>
      <c r="G250" s="32"/>
    </row>
    <row r="251" spans="1:7" x14ac:dyDescent="0.35">
      <c r="A251" s="40"/>
      <c r="G251" s="32"/>
    </row>
    <row r="252" spans="1:7" x14ac:dyDescent="0.35">
      <c r="A252" s="40"/>
      <c r="G252" s="32"/>
    </row>
    <row r="253" spans="1:7" x14ac:dyDescent="0.35">
      <c r="A253" s="40"/>
      <c r="G253" s="32"/>
    </row>
    <row r="254" spans="1:7" x14ac:dyDescent="0.35">
      <c r="A254" s="40"/>
      <c r="G254" s="32"/>
    </row>
    <row r="255" spans="1:7" x14ac:dyDescent="0.35">
      <c r="A255" s="40"/>
      <c r="G255" s="32"/>
    </row>
    <row r="256" spans="1:7" x14ac:dyDescent="0.35">
      <c r="A256" s="40"/>
      <c r="G256" s="32"/>
    </row>
    <row r="257" spans="1:7" x14ac:dyDescent="0.35">
      <c r="A257" s="40"/>
      <c r="G257" s="32"/>
    </row>
    <row r="258" spans="1:7" x14ac:dyDescent="0.35">
      <c r="A258" s="40"/>
      <c r="G258" s="32"/>
    </row>
    <row r="259" spans="1:7" x14ac:dyDescent="0.35">
      <c r="A259" s="40"/>
      <c r="G259" s="32"/>
    </row>
    <row r="260" spans="1:7" x14ac:dyDescent="0.35">
      <c r="A260" s="40"/>
      <c r="G260" s="32"/>
    </row>
    <row r="261" spans="1:7" x14ac:dyDescent="0.35">
      <c r="A261" s="40"/>
      <c r="G261" s="32"/>
    </row>
    <row r="262" spans="1:7" x14ac:dyDescent="0.35">
      <c r="A262" s="40"/>
      <c r="G262" s="32"/>
    </row>
    <row r="263" spans="1:7" x14ac:dyDescent="0.35">
      <c r="A263" s="40"/>
      <c r="G263" s="32"/>
    </row>
    <row r="264" spans="1:7" x14ac:dyDescent="0.35">
      <c r="A264" s="40"/>
      <c r="G264" s="32"/>
    </row>
    <row r="265" spans="1:7" x14ac:dyDescent="0.35">
      <c r="A265" s="40"/>
      <c r="G265" s="32"/>
    </row>
    <row r="266" spans="1:7" x14ac:dyDescent="0.35">
      <c r="A266" s="40"/>
      <c r="G266" s="32"/>
    </row>
    <row r="267" spans="1:7" x14ac:dyDescent="0.35">
      <c r="A267" s="40"/>
      <c r="G267" s="32"/>
    </row>
    <row r="268" spans="1:7" x14ac:dyDescent="0.35">
      <c r="A268" s="40"/>
      <c r="G268" s="32"/>
    </row>
    <row r="269" spans="1:7" x14ac:dyDescent="0.35">
      <c r="A269" s="40"/>
      <c r="G269" s="32"/>
    </row>
    <row r="270" spans="1:7" x14ac:dyDescent="0.35">
      <c r="A270" s="40"/>
      <c r="G270" s="32"/>
    </row>
    <row r="271" spans="1:7" x14ac:dyDescent="0.35">
      <c r="A271" s="40"/>
      <c r="G271" s="32"/>
    </row>
    <row r="272" spans="1:7" x14ac:dyDescent="0.35">
      <c r="A272" s="40"/>
      <c r="G272" s="32"/>
    </row>
    <row r="273" spans="1:7" x14ac:dyDescent="0.35">
      <c r="A273" s="40"/>
      <c r="G273" s="32"/>
    </row>
    <row r="274" spans="1:7" x14ac:dyDescent="0.35">
      <c r="A274" s="40"/>
      <c r="G274" s="32"/>
    </row>
    <row r="275" spans="1:7" x14ac:dyDescent="0.35">
      <c r="A275" s="40"/>
      <c r="G275" s="32"/>
    </row>
    <row r="276" spans="1:7" x14ac:dyDescent="0.35">
      <c r="A276" s="40"/>
      <c r="G276" s="32"/>
    </row>
    <row r="277" spans="1:7" x14ac:dyDescent="0.35">
      <c r="A277" s="40"/>
      <c r="G277" s="32"/>
    </row>
    <row r="278" spans="1:7" x14ac:dyDescent="0.35">
      <c r="A278" s="40"/>
      <c r="G278" s="32"/>
    </row>
    <row r="279" spans="1:7" x14ac:dyDescent="0.35">
      <c r="A279" s="40"/>
      <c r="G279" s="32"/>
    </row>
    <row r="280" spans="1:7" x14ac:dyDescent="0.35">
      <c r="A280" s="40"/>
      <c r="G280" s="32"/>
    </row>
    <row r="281" spans="1:7" x14ac:dyDescent="0.35">
      <c r="A281" s="40"/>
      <c r="G281" s="32"/>
    </row>
    <row r="282" spans="1:7" x14ac:dyDescent="0.35">
      <c r="A282" s="40"/>
      <c r="G282" s="32"/>
    </row>
    <row r="283" spans="1:7" x14ac:dyDescent="0.35">
      <c r="A283" s="40"/>
      <c r="G283" s="32"/>
    </row>
    <row r="284" spans="1:7" x14ac:dyDescent="0.35">
      <c r="A284" s="40"/>
      <c r="G284" s="32"/>
    </row>
    <row r="285" spans="1:7" x14ac:dyDescent="0.35">
      <c r="A285" s="40"/>
      <c r="G285" s="32"/>
    </row>
    <row r="286" spans="1:7" x14ac:dyDescent="0.35">
      <c r="A286" s="40"/>
      <c r="G286" s="32"/>
    </row>
    <row r="287" spans="1:7" x14ac:dyDescent="0.35">
      <c r="A287" s="40"/>
      <c r="G287" s="32"/>
    </row>
    <row r="288" spans="1:7" x14ac:dyDescent="0.35">
      <c r="A288" s="40"/>
      <c r="G288" s="32"/>
    </row>
    <row r="289" spans="1:7" x14ac:dyDescent="0.35">
      <c r="A289" s="40"/>
      <c r="G289" s="32"/>
    </row>
    <row r="290" spans="1:7" x14ac:dyDescent="0.35">
      <c r="A290" s="40"/>
      <c r="G290" s="32"/>
    </row>
    <row r="291" spans="1:7" x14ac:dyDescent="0.35">
      <c r="A291" s="40"/>
      <c r="G291" s="32"/>
    </row>
    <row r="292" spans="1:7" x14ac:dyDescent="0.35">
      <c r="A292" s="40"/>
      <c r="G292" s="32"/>
    </row>
    <row r="293" spans="1:7" x14ac:dyDescent="0.35">
      <c r="A293" s="40"/>
      <c r="G293" s="32"/>
    </row>
    <row r="294" spans="1:7" x14ac:dyDescent="0.35">
      <c r="A294" s="40"/>
      <c r="G294" s="32"/>
    </row>
    <row r="295" spans="1:7" x14ac:dyDescent="0.35">
      <c r="A295" s="40"/>
      <c r="G295" s="32"/>
    </row>
    <row r="296" spans="1:7" x14ac:dyDescent="0.35">
      <c r="A296" s="40"/>
      <c r="G296" s="32"/>
    </row>
    <row r="297" spans="1:7" x14ac:dyDescent="0.35">
      <c r="A297" s="40"/>
      <c r="G297" s="32"/>
    </row>
    <row r="298" spans="1:7" x14ac:dyDescent="0.35">
      <c r="A298" s="40"/>
      <c r="G298" s="32"/>
    </row>
    <row r="299" spans="1:7" x14ac:dyDescent="0.35">
      <c r="A299" s="40"/>
      <c r="G299" s="32"/>
    </row>
    <row r="300" spans="1:7" x14ac:dyDescent="0.35">
      <c r="A300" s="40"/>
      <c r="G300" s="32"/>
    </row>
    <row r="301" spans="1:7" x14ac:dyDescent="0.35">
      <c r="A301" s="40"/>
      <c r="G301" s="32"/>
    </row>
    <row r="302" spans="1:7" x14ac:dyDescent="0.35">
      <c r="A302" s="40"/>
      <c r="G302" s="32"/>
    </row>
    <row r="303" spans="1:7" x14ac:dyDescent="0.35">
      <c r="A303" s="40"/>
      <c r="G303" s="32"/>
    </row>
    <row r="304" spans="1:7" x14ac:dyDescent="0.35">
      <c r="A304" s="40"/>
      <c r="G304" s="32"/>
    </row>
    <row r="305" spans="1:7" x14ac:dyDescent="0.35">
      <c r="A305" s="40"/>
      <c r="G305" s="32"/>
    </row>
    <row r="306" spans="1:7" x14ac:dyDescent="0.35">
      <c r="A306" s="40"/>
      <c r="G306" s="32"/>
    </row>
    <row r="307" spans="1:7" x14ac:dyDescent="0.35">
      <c r="A307" s="40"/>
      <c r="G307" s="32"/>
    </row>
    <row r="308" spans="1:7" x14ac:dyDescent="0.35">
      <c r="A308" s="40"/>
      <c r="G308" s="32"/>
    </row>
    <row r="309" spans="1:7" x14ac:dyDescent="0.35">
      <c r="A309" s="40"/>
      <c r="G309" s="32"/>
    </row>
    <row r="310" spans="1:7" x14ac:dyDescent="0.35">
      <c r="A310" s="40"/>
      <c r="G310" s="32"/>
    </row>
    <row r="311" spans="1:7" x14ac:dyDescent="0.35">
      <c r="A311" s="40"/>
      <c r="G311" s="32"/>
    </row>
    <row r="312" spans="1:7" x14ac:dyDescent="0.35">
      <c r="A312" s="40"/>
      <c r="G312" s="32"/>
    </row>
    <row r="313" spans="1:7" x14ac:dyDescent="0.35">
      <c r="A313" s="40"/>
      <c r="G313" s="32"/>
    </row>
    <row r="314" spans="1:7" x14ac:dyDescent="0.35">
      <c r="A314" s="40"/>
      <c r="G314" s="32"/>
    </row>
    <row r="315" spans="1:7" x14ac:dyDescent="0.35">
      <c r="A315" s="40"/>
      <c r="G315" s="32"/>
    </row>
    <row r="316" spans="1:7" x14ac:dyDescent="0.35">
      <c r="A316" s="40"/>
      <c r="G316" s="32"/>
    </row>
    <row r="317" spans="1:7" x14ac:dyDescent="0.35">
      <c r="A317" s="40"/>
      <c r="G317" s="32"/>
    </row>
    <row r="318" spans="1:7" x14ac:dyDescent="0.35">
      <c r="A318" s="40"/>
      <c r="G318" s="32"/>
    </row>
    <row r="319" spans="1:7" x14ac:dyDescent="0.35">
      <c r="A319" s="40"/>
      <c r="G319" s="32"/>
    </row>
    <row r="320" spans="1:7" x14ac:dyDescent="0.35">
      <c r="A320" s="40"/>
      <c r="G320" s="32"/>
    </row>
    <row r="321" spans="1:7" x14ac:dyDescent="0.35">
      <c r="A321" s="40"/>
      <c r="G321" s="32"/>
    </row>
    <row r="322" spans="1:7" x14ac:dyDescent="0.35">
      <c r="A322" s="40"/>
      <c r="G322" s="32"/>
    </row>
    <row r="323" spans="1:7" x14ac:dyDescent="0.35">
      <c r="A323" s="40"/>
      <c r="G323" s="32"/>
    </row>
    <row r="324" spans="1:7" x14ac:dyDescent="0.35">
      <c r="A324" s="40"/>
      <c r="G324" s="32"/>
    </row>
    <row r="325" spans="1:7" x14ac:dyDescent="0.35">
      <c r="A325" s="40"/>
      <c r="G325" s="32"/>
    </row>
    <row r="326" spans="1:7" x14ac:dyDescent="0.35">
      <c r="A326" s="40"/>
      <c r="G326" s="32"/>
    </row>
    <row r="327" spans="1:7" x14ac:dyDescent="0.35">
      <c r="A327" s="40"/>
      <c r="G327" s="32"/>
    </row>
    <row r="328" spans="1:7" x14ac:dyDescent="0.35">
      <c r="A328" s="40"/>
      <c r="G328" s="32"/>
    </row>
    <row r="329" spans="1:7" x14ac:dyDescent="0.35">
      <c r="A329" s="40"/>
      <c r="G329" s="32"/>
    </row>
    <row r="330" spans="1:7" x14ac:dyDescent="0.35">
      <c r="A330" s="40"/>
      <c r="G330" s="32"/>
    </row>
    <row r="331" spans="1:7" x14ac:dyDescent="0.35">
      <c r="A331" s="40"/>
      <c r="G331" s="32"/>
    </row>
    <row r="332" spans="1:7" x14ac:dyDescent="0.35">
      <c r="A332" s="40"/>
      <c r="G332" s="32"/>
    </row>
    <row r="333" spans="1:7" x14ac:dyDescent="0.35">
      <c r="A333" s="40"/>
      <c r="G333" s="32"/>
    </row>
    <row r="334" spans="1:7" x14ac:dyDescent="0.35">
      <c r="A334" s="40"/>
      <c r="G334" s="32"/>
    </row>
    <row r="335" spans="1:7" x14ac:dyDescent="0.35">
      <c r="A335" s="40"/>
      <c r="G335" s="32"/>
    </row>
    <row r="336" spans="1:7" x14ac:dyDescent="0.35">
      <c r="A336" s="40"/>
      <c r="G336" s="32"/>
    </row>
    <row r="337" spans="1:7" x14ac:dyDescent="0.35">
      <c r="A337" s="40"/>
      <c r="G337" s="32"/>
    </row>
    <row r="338" spans="1:7" x14ac:dyDescent="0.35">
      <c r="A338" s="40"/>
      <c r="G338" s="32"/>
    </row>
    <row r="339" spans="1:7" x14ac:dyDescent="0.35">
      <c r="A339" s="40"/>
      <c r="G339" s="32"/>
    </row>
    <row r="340" spans="1:7" x14ac:dyDescent="0.35">
      <c r="A340" s="40"/>
      <c r="G340" s="32"/>
    </row>
    <row r="341" spans="1:7" x14ac:dyDescent="0.35">
      <c r="A341" s="40"/>
      <c r="G341" s="32"/>
    </row>
    <row r="342" spans="1:7" x14ac:dyDescent="0.35">
      <c r="A342" s="40"/>
      <c r="G342" s="32"/>
    </row>
    <row r="343" spans="1:7" x14ac:dyDescent="0.35">
      <c r="A343" s="40"/>
      <c r="G343" s="32"/>
    </row>
    <row r="344" spans="1:7" x14ac:dyDescent="0.35">
      <c r="A344" s="40"/>
      <c r="G344" s="32"/>
    </row>
    <row r="345" spans="1:7" x14ac:dyDescent="0.35">
      <c r="A345" s="40"/>
      <c r="G345" s="32"/>
    </row>
    <row r="346" spans="1:7" x14ac:dyDescent="0.35">
      <c r="A346" s="40"/>
      <c r="G346" s="32"/>
    </row>
    <row r="347" spans="1:7" x14ac:dyDescent="0.35">
      <c r="A347" s="40"/>
      <c r="G347" s="32"/>
    </row>
    <row r="348" spans="1:7" x14ac:dyDescent="0.35">
      <c r="A348" s="40"/>
      <c r="G348" s="32"/>
    </row>
    <row r="349" spans="1:7" x14ac:dyDescent="0.35">
      <c r="A349" s="40"/>
      <c r="G349" s="32"/>
    </row>
    <row r="350" spans="1:7" x14ac:dyDescent="0.35">
      <c r="A350" s="40"/>
      <c r="G350" s="32"/>
    </row>
    <row r="351" spans="1:7" x14ac:dyDescent="0.35">
      <c r="A351" s="40"/>
      <c r="G351" s="32"/>
    </row>
    <row r="352" spans="1:7" x14ac:dyDescent="0.35">
      <c r="A352" s="40"/>
      <c r="G352" s="32"/>
    </row>
    <row r="353" spans="1:7" x14ac:dyDescent="0.35">
      <c r="A353" s="40"/>
      <c r="G353" s="32"/>
    </row>
    <row r="354" spans="1:7" x14ac:dyDescent="0.35">
      <c r="A354" s="40"/>
      <c r="G354" s="32"/>
    </row>
    <row r="355" spans="1:7" x14ac:dyDescent="0.35">
      <c r="A355" s="40"/>
      <c r="G355" s="32"/>
    </row>
    <row r="356" spans="1:7" x14ac:dyDescent="0.35">
      <c r="A356" s="40"/>
      <c r="G356" s="32"/>
    </row>
    <row r="357" spans="1:7" x14ac:dyDescent="0.35">
      <c r="A357" s="40"/>
      <c r="G357" s="32"/>
    </row>
    <row r="358" spans="1:7" x14ac:dyDescent="0.35">
      <c r="A358" s="40"/>
      <c r="G358" s="32"/>
    </row>
    <row r="359" spans="1:7" x14ac:dyDescent="0.35">
      <c r="A359" s="40"/>
      <c r="G359" s="32"/>
    </row>
    <row r="360" spans="1:7" x14ac:dyDescent="0.35">
      <c r="A360" s="40"/>
      <c r="G360" s="32"/>
    </row>
    <row r="361" spans="1:7" x14ac:dyDescent="0.35">
      <c r="A361" s="40"/>
      <c r="G361" s="32"/>
    </row>
    <row r="362" spans="1:7" x14ac:dyDescent="0.35">
      <c r="A362" s="40"/>
      <c r="G362" s="32"/>
    </row>
    <row r="363" spans="1:7" x14ac:dyDescent="0.35">
      <c r="A363" s="40"/>
      <c r="G363" s="32"/>
    </row>
    <row r="364" spans="1:7" x14ac:dyDescent="0.35">
      <c r="A364" s="40"/>
      <c r="G364" s="32"/>
    </row>
    <row r="365" spans="1:7" x14ac:dyDescent="0.35">
      <c r="A365" s="40"/>
      <c r="G365" s="32"/>
    </row>
    <row r="366" spans="1:7" x14ac:dyDescent="0.35">
      <c r="A366" s="40"/>
      <c r="G366" s="32"/>
    </row>
    <row r="367" spans="1:7" x14ac:dyDescent="0.35">
      <c r="A367" s="40"/>
      <c r="G367" s="32"/>
    </row>
    <row r="368" spans="1:7" x14ac:dyDescent="0.35">
      <c r="A368" s="40"/>
      <c r="G368" s="32"/>
    </row>
    <row r="369" spans="1:7" x14ac:dyDescent="0.35">
      <c r="A369" s="40"/>
      <c r="G369" s="32"/>
    </row>
    <row r="370" spans="1:7" x14ac:dyDescent="0.35">
      <c r="A370" s="40"/>
      <c r="G370" s="32"/>
    </row>
    <row r="371" spans="1:7" x14ac:dyDescent="0.35">
      <c r="A371" s="40"/>
      <c r="G371" s="32"/>
    </row>
    <row r="372" spans="1:7" x14ac:dyDescent="0.35">
      <c r="A372" s="40"/>
      <c r="G372" s="32"/>
    </row>
    <row r="373" spans="1:7" x14ac:dyDescent="0.35">
      <c r="A373" s="40"/>
      <c r="G373" s="32"/>
    </row>
    <row r="374" spans="1:7" x14ac:dyDescent="0.35">
      <c r="A374" s="40"/>
      <c r="G374" s="32"/>
    </row>
    <row r="375" spans="1:7" x14ac:dyDescent="0.35">
      <c r="A375" s="40"/>
      <c r="G375" s="32"/>
    </row>
    <row r="376" spans="1:7" x14ac:dyDescent="0.35">
      <c r="A376" s="40"/>
      <c r="G376" s="32"/>
    </row>
    <row r="377" spans="1:7" x14ac:dyDescent="0.35">
      <c r="A377" s="40"/>
      <c r="G377" s="32"/>
    </row>
    <row r="378" spans="1:7" x14ac:dyDescent="0.35">
      <c r="A378" s="40"/>
      <c r="G378" s="32"/>
    </row>
    <row r="379" spans="1:7" x14ac:dyDescent="0.35">
      <c r="A379" s="40"/>
      <c r="G379" s="32"/>
    </row>
    <row r="380" spans="1:7" x14ac:dyDescent="0.35">
      <c r="A380" s="40"/>
      <c r="G380" s="32"/>
    </row>
    <row r="381" spans="1:7" x14ac:dyDescent="0.35">
      <c r="A381" s="40"/>
      <c r="G381" s="32"/>
    </row>
    <row r="382" spans="1:7" x14ac:dyDescent="0.35">
      <c r="A382" s="40"/>
      <c r="G382" s="32"/>
    </row>
    <row r="383" spans="1:7" x14ac:dyDescent="0.35">
      <c r="A383" s="40"/>
      <c r="G383" s="32"/>
    </row>
    <row r="384" spans="1:7" x14ac:dyDescent="0.35">
      <c r="A384" s="40"/>
      <c r="G384" s="32"/>
    </row>
    <row r="385" spans="1:7" x14ac:dyDescent="0.35">
      <c r="A385" s="40"/>
      <c r="G385" s="32"/>
    </row>
    <row r="386" spans="1:7" x14ac:dyDescent="0.35">
      <c r="A386" s="40"/>
      <c r="G386" s="32"/>
    </row>
    <row r="387" spans="1:7" x14ac:dyDescent="0.35">
      <c r="A387" s="40"/>
      <c r="G387" s="32"/>
    </row>
    <row r="388" spans="1:7" x14ac:dyDescent="0.35">
      <c r="A388" s="40"/>
      <c r="G388" s="32"/>
    </row>
    <row r="389" spans="1:7" x14ac:dyDescent="0.35">
      <c r="A389" s="40"/>
      <c r="G389" s="32"/>
    </row>
    <row r="390" spans="1:7" x14ac:dyDescent="0.35">
      <c r="A390" s="40"/>
      <c r="G390" s="32"/>
    </row>
    <row r="391" spans="1:7" x14ac:dyDescent="0.35">
      <c r="A391" s="40"/>
      <c r="G391" s="32"/>
    </row>
    <row r="392" spans="1:7" x14ac:dyDescent="0.35">
      <c r="A392" s="40"/>
      <c r="G392" s="32"/>
    </row>
    <row r="393" spans="1:7" x14ac:dyDescent="0.35">
      <c r="A393" s="40"/>
      <c r="G393" s="32"/>
    </row>
    <row r="394" spans="1:7" x14ac:dyDescent="0.35">
      <c r="A394" s="40"/>
      <c r="G394" s="32"/>
    </row>
    <row r="395" spans="1:7" x14ac:dyDescent="0.35">
      <c r="A395" s="40"/>
      <c r="G395" s="32"/>
    </row>
    <row r="396" spans="1:7" x14ac:dyDescent="0.35">
      <c r="A396" s="40"/>
      <c r="G396" s="32"/>
    </row>
    <row r="397" spans="1:7" x14ac:dyDescent="0.35">
      <c r="A397" s="40"/>
      <c r="G397" s="32"/>
    </row>
    <row r="398" spans="1:7" x14ac:dyDescent="0.35">
      <c r="A398" s="40"/>
      <c r="G398" s="32"/>
    </row>
    <row r="399" spans="1:7" x14ac:dyDescent="0.35">
      <c r="A399" s="40"/>
      <c r="G399" s="32"/>
    </row>
    <row r="400" spans="1:7" x14ac:dyDescent="0.35">
      <c r="A400" s="40"/>
      <c r="G400" s="32"/>
    </row>
    <row r="401" spans="1:7" x14ac:dyDescent="0.35">
      <c r="A401" s="40"/>
      <c r="G401" s="32"/>
    </row>
    <row r="402" spans="1:7" x14ac:dyDescent="0.35">
      <c r="A402" s="40"/>
      <c r="G402" s="32"/>
    </row>
    <row r="403" spans="1:7" x14ac:dyDescent="0.35">
      <c r="A403" s="40"/>
      <c r="G403" s="32"/>
    </row>
    <row r="404" spans="1:7" x14ac:dyDescent="0.35">
      <c r="A404" s="40"/>
      <c r="G404" s="32"/>
    </row>
    <row r="405" spans="1:7" x14ac:dyDescent="0.35">
      <c r="A405" s="40"/>
      <c r="G405" s="32"/>
    </row>
    <row r="406" spans="1:7" x14ac:dyDescent="0.35">
      <c r="A406" s="40"/>
      <c r="G406" s="32"/>
    </row>
    <row r="407" spans="1:7" x14ac:dyDescent="0.35">
      <c r="A407" s="40"/>
      <c r="G407" s="32"/>
    </row>
    <row r="408" spans="1:7" x14ac:dyDescent="0.35">
      <c r="A408" s="40"/>
      <c r="G408" s="32"/>
    </row>
    <row r="409" spans="1:7" x14ac:dyDescent="0.35">
      <c r="A409" s="40"/>
      <c r="G409" s="32"/>
    </row>
    <row r="410" spans="1:7" x14ac:dyDescent="0.35">
      <c r="A410" s="40"/>
      <c r="G410" s="32"/>
    </row>
    <row r="411" spans="1:7" x14ac:dyDescent="0.35">
      <c r="A411" s="40"/>
      <c r="G411" s="32"/>
    </row>
    <row r="412" spans="1:7" x14ac:dyDescent="0.35">
      <c r="A412" s="40"/>
      <c r="G412" s="32"/>
    </row>
    <row r="413" spans="1:7" x14ac:dyDescent="0.35">
      <c r="A413" s="40"/>
      <c r="G413" s="32"/>
    </row>
    <row r="414" spans="1:7" x14ac:dyDescent="0.35">
      <c r="A414" s="40"/>
      <c r="G414" s="32"/>
    </row>
    <row r="415" spans="1:7" x14ac:dyDescent="0.35">
      <c r="A415" s="40"/>
      <c r="G415" s="32"/>
    </row>
    <row r="416" spans="1:7" x14ac:dyDescent="0.35">
      <c r="A416" s="40"/>
      <c r="G416" s="32"/>
    </row>
    <row r="417" spans="1:7" x14ac:dyDescent="0.35">
      <c r="A417" s="40"/>
      <c r="G417" s="32"/>
    </row>
    <row r="418" spans="1:7" x14ac:dyDescent="0.35">
      <c r="A418" s="40"/>
      <c r="G418" s="32"/>
    </row>
    <row r="419" spans="1:7" x14ac:dyDescent="0.35">
      <c r="A419" s="40"/>
      <c r="G419" s="32"/>
    </row>
    <row r="420" spans="1:7" x14ac:dyDescent="0.35">
      <c r="A420" s="40"/>
      <c r="G420" s="32"/>
    </row>
    <row r="421" spans="1:7" x14ac:dyDescent="0.35">
      <c r="A421" s="40"/>
      <c r="G421" s="32"/>
    </row>
    <row r="422" spans="1:7" x14ac:dyDescent="0.35">
      <c r="A422" s="40"/>
      <c r="G422" s="32"/>
    </row>
    <row r="423" spans="1:7" x14ac:dyDescent="0.35">
      <c r="A423" s="40"/>
      <c r="G423" s="32"/>
    </row>
    <row r="424" spans="1:7" x14ac:dyDescent="0.35">
      <c r="A424" s="40"/>
      <c r="G424" s="32"/>
    </row>
    <row r="425" spans="1:7" x14ac:dyDescent="0.35">
      <c r="A425" s="40"/>
      <c r="G425" s="32"/>
    </row>
    <row r="426" spans="1:7" x14ac:dyDescent="0.35">
      <c r="A426" s="40"/>
      <c r="G426" s="32"/>
    </row>
    <row r="427" spans="1:7" x14ac:dyDescent="0.35">
      <c r="A427" s="40"/>
      <c r="G427" s="32"/>
    </row>
    <row r="428" spans="1:7" x14ac:dyDescent="0.35">
      <c r="A428" s="40"/>
      <c r="G428" s="32"/>
    </row>
    <row r="429" spans="1:7" x14ac:dyDescent="0.35">
      <c r="A429" s="40"/>
      <c r="G429" s="32"/>
    </row>
    <row r="430" spans="1:7" x14ac:dyDescent="0.35">
      <c r="A430" s="40"/>
      <c r="G430" s="32"/>
    </row>
    <row r="431" spans="1:7" x14ac:dyDescent="0.35">
      <c r="A431" s="40"/>
      <c r="G431" s="32"/>
    </row>
    <row r="432" spans="1:7" x14ac:dyDescent="0.35">
      <c r="A432" s="40"/>
      <c r="G432" s="32"/>
    </row>
    <row r="433" spans="1:7" x14ac:dyDescent="0.35">
      <c r="A433" s="40"/>
      <c r="G433" s="32"/>
    </row>
    <row r="434" spans="1:7" x14ac:dyDescent="0.35">
      <c r="A434" s="40"/>
      <c r="G434" s="32"/>
    </row>
    <row r="435" spans="1:7" x14ac:dyDescent="0.35">
      <c r="A435" s="40"/>
      <c r="G435" s="32"/>
    </row>
    <row r="436" spans="1:7" x14ac:dyDescent="0.35">
      <c r="A436" s="40"/>
      <c r="G436" s="32"/>
    </row>
    <row r="437" spans="1:7" x14ac:dyDescent="0.35">
      <c r="A437" s="40"/>
      <c r="G437" s="32"/>
    </row>
    <row r="438" spans="1:7" x14ac:dyDescent="0.35">
      <c r="A438" s="40"/>
      <c r="G438" s="32"/>
    </row>
    <row r="439" spans="1:7" x14ac:dyDescent="0.35">
      <c r="A439" s="40"/>
      <c r="G439" s="32"/>
    </row>
    <row r="440" spans="1:7" x14ac:dyDescent="0.35">
      <c r="A440" s="40"/>
      <c r="G440" s="32"/>
    </row>
    <row r="441" spans="1:7" x14ac:dyDescent="0.35">
      <c r="A441" s="40"/>
      <c r="G441" s="32"/>
    </row>
    <row r="442" spans="1:7" x14ac:dyDescent="0.35">
      <c r="A442" s="40"/>
      <c r="G442" s="32"/>
    </row>
    <row r="443" spans="1:7" x14ac:dyDescent="0.35">
      <c r="A443" s="40"/>
      <c r="G443" s="32"/>
    </row>
    <row r="444" spans="1:7" x14ac:dyDescent="0.35">
      <c r="A444" s="40"/>
      <c r="G444" s="32"/>
    </row>
    <row r="445" spans="1:7" x14ac:dyDescent="0.35">
      <c r="A445" s="40"/>
      <c r="G445" s="32"/>
    </row>
    <row r="446" spans="1:7" x14ac:dyDescent="0.35">
      <c r="A446" s="40"/>
      <c r="G446" s="32"/>
    </row>
    <row r="447" spans="1:7" x14ac:dyDescent="0.35">
      <c r="A447" s="40"/>
      <c r="G447" s="32"/>
    </row>
    <row r="448" spans="1:7" x14ac:dyDescent="0.35">
      <c r="A448" s="40"/>
      <c r="G448" s="32"/>
    </row>
    <row r="449" spans="1:7" x14ac:dyDescent="0.35">
      <c r="A449" s="40"/>
      <c r="G449" s="32"/>
    </row>
    <row r="450" spans="1:7" x14ac:dyDescent="0.35">
      <c r="A450" s="40"/>
      <c r="G450" s="32"/>
    </row>
    <row r="451" spans="1:7" x14ac:dyDescent="0.35">
      <c r="A451" s="40"/>
      <c r="G451" s="32"/>
    </row>
    <row r="452" spans="1:7" x14ac:dyDescent="0.35">
      <c r="A452" s="40"/>
      <c r="G452" s="32"/>
    </row>
    <row r="453" spans="1:7" x14ac:dyDescent="0.35">
      <c r="A453" s="40"/>
      <c r="G453" s="32"/>
    </row>
    <row r="454" spans="1:7" x14ac:dyDescent="0.35">
      <c r="A454" s="40"/>
      <c r="G454" s="32"/>
    </row>
    <row r="455" spans="1:7" x14ac:dyDescent="0.35">
      <c r="A455" s="40"/>
      <c r="G455" s="32"/>
    </row>
    <row r="456" spans="1:7" x14ac:dyDescent="0.35">
      <c r="A456" s="40"/>
      <c r="G456" s="32"/>
    </row>
    <row r="457" spans="1:7" x14ac:dyDescent="0.35">
      <c r="A457" s="40"/>
      <c r="G457" s="32"/>
    </row>
    <row r="458" spans="1:7" x14ac:dyDescent="0.35">
      <c r="A458" s="40"/>
      <c r="G458" s="32"/>
    </row>
    <row r="459" spans="1:7" x14ac:dyDescent="0.35">
      <c r="A459" s="40"/>
      <c r="G459" s="32"/>
    </row>
    <row r="460" spans="1:7" x14ac:dyDescent="0.35">
      <c r="A460" s="40"/>
      <c r="G460" s="32"/>
    </row>
    <row r="461" spans="1:7" x14ac:dyDescent="0.35">
      <c r="A461" s="40"/>
      <c r="G461" s="32"/>
    </row>
    <row r="462" spans="1:7" x14ac:dyDescent="0.35">
      <c r="A462" s="40"/>
      <c r="G462" s="32"/>
    </row>
    <row r="463" spans="1:7" x14ac:dyDescent="0.35">
      <c r="A463" s="40"/>
      <c r="G463" s="32"/>
    </row>
    <row r="464" spans="1:7" x14ac:dyDescent="0.35">
      <c r="A464" s="40"/>
      <c r="G464" s="32"/>
    </row>
    <row r="465" spans="1:7" x14ac:dyDescent="0.35">
      <c r="A465" s="40"/>
      <c r="G465" s="32"/>
    </row>
    <row r="466" spans="1:7" x14ac:dyDescent="0.35">
      <c r="A466" s="40"/>
      <c r="G466" s="32"/>
    </row>
    <row r="467" spans="1:7" x14ac:dyDescent="0.35">
      <c r="A467" s="40"/>
      <c r="G467" s="32"/>
    </row>
    <row r="468" spans="1:7" x14ac:dyDescent="0.35">
      <c r="A468" s="40"/>
      <c r="G468" s="32"/>
    </row>
    <row r="469" spans="1:7" x14ac:dyDescent="0.35">
      <c r="A469" s="40"/>
      <c r="G469" s="32"/>
    </row>
    <row r="470" spans="1:7" x14ac:dyDescent="0.35">
      <c r="A470" s="40"/>
      <c r="G470" s="32"/>
    </row>
    <row r="471" spans="1:7" x14ac:dyDescent="0.35">
      <c r="A471" s="40"/>
      <c r="G471" s="32"/>
    </row>
    <row r="472" spans="1:7" x14ac:dyDescent="0.35">
      <c r="A472" s="40"/>
      <c r="G472" s="32"/>
    </row>
    <row r="473" spans="1:7" x14ac:dyDescent="0.35">
      <c r="A473" s="40"/>
      <c r="G473" s="32"/>
    </row>
    <row r="474" spans="1:7" x14ac:dyDescent="0.35">
      <c r="A474" s="40"/>
      <c r="G474" s="32"/>
    </row>
    <row r="475" spans="1:7" x14ac:dyDescent="0.35">
      <c r="A475" s="40"/>
      <c r="G475" s="32"/>
    </row>
    <row r="476" spans="1:7" x14ac:dyDescent="0.35">
      <c r="A476" s="40"/>
      <c r="G476" s="32"/>
    </row>
    <row r="477" spans="1:7" x14ac:dyDescent="0.35">
      <c r="A477" s="40"/>
      <c r="G477" s="32"/>
    </row>
    <row r="478" spans="1:7" x14ac:dyDescent="0.35">
      <c r="A478" s="40"/>
      <c r="G478" s="32"/>
    </row>
    <row r="479" spans="1:7" x14ac:dyDescent="0.35">
      <c r="A479" s="40"/>
      <c r="G479" s="32"/>
    </row>
    <row r="480" spans="1:7" x14ac:dyDescent="0.35">
      <c r="A480" s="40"/>
      <c r="G480" s="32"/>
    </row>
    <row r="481" spans="1:7" x14ac:dyDescent="0.35">
      <c r="A481" s="40"/>
      <c r="G481" s="32"/>
    </row>
    <row r="482" spans="1:7" x14ac:dyDescent="0.35">
      <c r="A482" s="40"/>
      <c r="G482" s="32"/>
    </row>
    <row r="483" spans="1:7" x14ac:dyDescent="0.35">
      <c r="A483" s="40"/>
      <c r="G483" s="32"/>
    </row>
    <row r="484" spans="1:7" x14ac:dyDescent="0.35">
      <c r="A484" s="40"/>
      <c r="G484" s="32"/>
    </row>
    <row r="485" spans="1:7" x14ac:dyDescent="0.35">
      <c r="A485" s="40"/>
      <c r="G485" s="32"/>
    </row>
    <row r="486" spans="1:7" x14ac:dyDescent="0.35">
      <c r="A486" s="40"/>
      <c r="G486" s="32"/>
    </row>
    <row r="487" spans="1:7" x14ac:dyDescent="0.35">
      <c r="A487" s="40"/>
      <c r="G487" s="32"/>
    </row>
    <row r="488" spans="1:7" x14ac:dyDescent="0.35">
      <c r="A488" s="40"/>
      <c r="G488" s="32"/>
    </row>
    <row r="489" spans="1:7" x14ac:dyDescent="0.35">
      <c r="A489" s="40"/>
      <c r="G489" s="32"/>
    </row>
    <row r="490" spans="1:7" x14ac:dyDescent="0.35">
      <c r="A490" s="40"/>
      <c r="G490" s="32"/>
    </row>
    <row r="491" spans="1:7" x14ac:dyDescent="0.35">
      <c r="A491" s="40"/>
      <c r="G491" s="32"/>
    </row>
    <row r="492" spans="1:7" x14ac:dyDescent="0.35">
      <c r="A492" s="40"/>
      <c r="G492" s="32"/>
    </row>
    <row r="493" spans="1:7" x14ac:dyDescent="0.35">
      <c r="A493" s="40"/>
      <c r="G493" s="32"/>
    </row>
    <row r="494" spans="1:7" x14ac:dyDescent="0.35">
      <c r="A494" s="40"/>
      <c r="G494" s="32"/>
    </row>
    <row r="495" spans="1:7" x14ac:dyDescent="0.35">
      <c r="A495" s="40"/>
      <c r="G495" s="32"/>
    </row>
    <row r="496" spans="1:7" x14ac:dyDescent="0.35">
      <c r="A496" s="40"/>
      <c r="G496" s="32"/>
    </row>
    <row r="497" spans="1:7" x14ac:dyDescent="0.35">
      <c r="A497" s="40"/>
      <c r="G497" s="32"/>
    </row>
    <row r="498" spans="1:7" x14ac:dyDescent="0.35">
      <c r="A498" s="40"/>
      <c r="G498" s="32"/>
    </row>
    <row r="499" spans="1:7" x14ac:dyDescent="0.35">
      <c r="A499" s="40"/>
      <c r="G499" s="32"/>
    </row>
    <row r="500" spans="1:7" x14ac:dyDescent="0.35">
      <c r="A500" s="40"/>
      <c r="G500" s="32"/>
    </row>
    <row r="501" spans="1:7" x14ac:dyDescent="0.35">
      <c r="A501" s="40"/>
      <c r="G501" s="32"/>
    </row>
    <row r="502" spans="1:7" x14ac:dyDescent="0.35">
      <c r="A502" s="40"/>
      <c r="G502" s="32"/>
    </row>
    <row r="503" spans="1:7" x14ac:dyDescent="0.35">
      <c r="A503" s="40"/>
      <c r="G503" s="32"/>
    </row>
    <row r="504" spans="1:7" x14ac:dyDescent="0.35">
      <c r="A504" s="40"/>
      <c r="G504" s="32"/>
    </row>
    <row r="505" spans="1:7" x14ac:dyDescent="0.35">
      <c r="A505" s="40"/>
      <c r="G505" s="32"/>
    </row>
    <row r="506" spans="1:7" x14ac:dyDescent="0.35">
      <c r="A506" s="40"/>
      <c r="G506" s="32"/>
    </row>
    <row r="507" spans="1:7" x14ac:dyDescent="0.35">
      <c r="A507" s="40"/>
      <c r="G507" s="32"/>
    </row>
    <row r="508" spans="1:7" x14ac:dyDescent="0.35">
      <c r="A508" s="40"/>
      <c r="G508" s="32"/>
    </row>
    <row r="509" spans="1:7" x14ac:dyDescent="0.35">
      <c r="A509" s="40"/>
      <c r="G509" s="32"/>
    </row>
    <row r="510" spans="1:7" x14ac:dyDescent="0.35">
      <c r="A510" s="40"/>
      <c r="G510" s="32"/>
    </row>
    <row r="511" spans="1:7" x14ac:dyDescent="0.35">
      <c r="A511" s="40"/>
      <c r="G511" s="32"/>
    </row>
    <row r="512" spans="1:7" x14ac:dyDescent="0.35">
      <c r="A512" s="40"/>
      <c r="G512" s="32"/>
    </row>
    <row r="513" spans="1:7" x14ac:dyDescent="0.35">
      <c r="A513" s="40"/>
      <c r="G513" s="32"/>
    </row>
    <row r="514" spans="1:7" x14ac:dyDescent="0.35">
      <c r="A514" s="40"/>
      <c r="G514" s="32"/>
    </row>
    <row r="515" spans="1:7" x14ac:dyDescent="0.35">
      <c r="A515" s="40"/>
      <c r="G515" s="32"/>
    </row>
    <row r="516" spans="1:7" x14ac:dyDescent="0.35">
      <c r="A516" s="40"/>
      <c r="G516" s="32"/>
    </row>
    <row r="517" spans="1:7" x14ac:dyDescent="0.35">
      <c r="A517" s="40"/>
      <c r="G517" s="32"/>
    </row>
    <row r="518" spans="1:7" x14ac:dyDescent="0.35">
      <c r="A518" s="40"/>
      <c r="G518" s="32"/>
    </row>
    <row r="519" spans="1:7" x14ac:dyDescent="0.35">
      <c r="A519" s="40"/>
      <c r="G519" s="32"/>
    </row>
    <row r="520" spans="1:7" x14ac:dyDescent="0.35">
      <c r="A520" s="40"/>
      <c r="G520" s="32"/>
    </row>
    <row r="521" spans="1:7" x14ac:dyDescent="0.35">
      <c r="A521" s="40"/>
      <c r="G521" s="32"/>
    </row>
    <row r="522" spans="1:7" x14ac:dyDescent="0.35">
      <c r="A522" s="40"/>
      <c r="G522" s="32"/>
    </row>
    <row r="523" spans="1:7" x14ac:dyDescent="0.35">
      <c r="A523" s="40"/>
      <c r="G523" s="32"/>
    </row>
    <row r="524" spans="1:7" x14ac:dyDescent="0.35">
      <c r="A524" s="40"/>
      <c r="G524" s="32"/>
    </row>
    <row r="525" spans="1:7" x14ac:dyDescent="0.35">
      <c r="A525" s="40"/>
      <c r="G525" s="32"/>
    </row>
    <row r="526" spans="1:7" x14ac:dyDescent="0.35">
      <c r="A526" s="40"/>
      <c r="G526" s="32"/>
    </row>
    <row r="527" spans="1:7" x14ac:dyDescent="0.35">
      <c r="A527" s="40"/>
      <c r="G527" s="32"/>
    </row>
    <row r="528" spans="1:7" x14ac:dyDescent="0.35">
      <c r="A528" s="40"/>
      <c r="G528" s="32"/>
    </row>
    <row r="529" spans="1:7" x14ac:dyDescent="0.35">
      <c r="A529" s="40"/>
      <c r="G529" s="32"/>
    </row>
    <row r="530" spans="1:7" x14ac:dyDescent="0.35">
      <c r="A530" s="40"/>
      <c r="G530" s="32"/>
    </row>
    <row r="531" spans="1:7" x14ac:dyDescent="0.35">
      <c r="A531" s="40"/>
      <c r="G531" s="32"/>
    </row>
    <row r="532" spans="1:7" x14ac:dyDescent="0.35">
      <c r="A532" s="40"/>
      <c r="G532" s="32"/>
    </row>
    <row r="533" spans="1:7" x14ac:dyDescent="0.35">
      <c r="A533" s="40"/>
      <c r="G533" s="32"/>
    </row>
    <row r="534" spans="1:7" x14ac:dyDescent="0.35">
      <c r="A534" s="40"/>
      <c r="G534" s="32"/>
    </row>
    <row r="535" spans="1:7" x14ac:dyDescent="0.35">
      <c r="A535" s="40"/>
      <c r="G535" s="32"/>
    </row>
    <row r="536" spans="1:7" x14ac:dyDescent="0.35">
      <c r="A536" s="40"/>
      <c r="G536" s="32"/>
    </row>
    <row r="537" spans="1:7" x14ac:dyDescent="0.35">
      <c r="A537" s="40"/>
      <c r="G537" s="32"/>
    </row>
    <row r="538" spans="1:7" x14ac:dyDescent="0.35">
      <c r="A538" s="40"/>
      <c r="G538" s="32"/>
    </row>
    <row r="539" spans="1:7" x14ac:dyDescent="0.35">
      <c r="A539" s="40"/>
      <c r="G539" s="32"/>
    </row>
    <row r="540" spans="1:7" x14ac:dyDescent="0.35">
      <c r="A540" s="40"/>
      <c r="G540" s="32"/>
    </row>
    <row r="541" spans="1:7" x14ac:dyDescent="0.35">
      <c r="A541" s="40"/>
      <c r="G541" s="32"/>
    </row>
    <row r="542" spans="1:7" x14ac:dyDescent="0.35">
      <c r="A542" s="40"/>
      <c r="G542" s="32"/>
    </row>
    <row r="543" spans="1:7" x14ac:dyDescent="0.35">
      <c r="A543" s="40"/>
      <c r="G543" s="32"/>
    </row>
    <row r="544" spans="1:7" x14ac:dyDescent="0.35">
      <c r="A544" s="40"/>
      <c r="G544" s="32"/>
    </row>
    <row r="545" spans="1:7" x14ac:dyDescent="0.35">
      <c r="A545" s="40"/>
      <c r="G545" s="32"/>
    </row>
    <row r="546" spans="1:7" x14ac:dyDescent="0.35">
      <c r="A546" s="40"/>
      <c r="G546" s="32"/>
    </row>
    <row r="547" spans="1:7" x14ac:dyDescent="0.35">
      <c r="A547" s="40"/>
      <c r="G547" s="32"/>
    </row>
    <row r="548" spans="1:7" x14ac:dyDescent="0.35">
      <c r="A548" s="40"/>
      <c r="G548" s="32"/>
    </row>
    <row r="549" spans="1:7" x14ac:dyDescent="0.35">
      <c r="A549" s="40"/>
      <c r="G549" s="32"/>
    </row>
    <row r="550" spans="1:7" x14ac:dyDescent="0.35">
      <c r="A550" s="40"/>
      <c r="G550" s="32"/>
    </row>
    <row r="551" spans="1:7" x14ac:dyDescent="0.35">
      <c r="A551" s="40"/>
      <c r="G551" s="32"/>
    </row>
    <row r="552" spans="1:7" x14ac:dyDescent="0.35">
      <c r="A552" s="40"/>
      <c r="G552" s="32"/>
    </row>
    <row r="553" spans="1:7" x14ac:dyDescent="0.35">
      <c r="A553" s="40"/>
      <c r="G553" s="32"/>
    </row>
    <row r="554" spans="1:7" x14ac:dyDescent="0.35">
      <c r="A554" s="40"/>
      <c r="G554" s="32"/>
    </row>
    <row r="555" spans="1:7" x14ac:dyDescent="0.35">
      <c r="A555" s="40"/>
      <c r="G555" s="32"/>
    </row>
    <row r="556" spans="1:7" x14ac:dyDescent="0.35">
      <c r="A556" s="40"/>
      <c r="G556" s="32"/>
    </row>
    <row r="557" spans="1:7" x14ac:dyDescent="0.35">
      <c r="A557" s="40"/>
      <c r="G557" s="32"/>
    </row>
    <row r="558" spans="1:7" x14ac:dyDescent="0.35">
      <c r="A558" s="40"/>
      <c r="G558" s="32"/>
    </row>
    <row r="559" spans="1:7" x14ac:dyDescent="0.35">
      <c r="A559" s="40"/>
      <c r="G559" s="32"/>
    </row>
    <row r="560" spans="1:7" x14ac:dyDescent="0.35">
      <c r="A560" s="40"/>
      <c r="G560" s="32"/>
    </row>
    <row r="561" spans="1:7" x14ac:dyDescent="0.35">
      <c r="A561" s="40"/>
      <c r="G561" s="32"/>
    </row>
    <row r="562" spans="1:7" x14ac:dyDescent="0.35">
      <c r="A562" s="40"/>
      <c r="G562" s="32"/>
    </row>
    <row r="563" spans="1:7" x14ac:dyDescent="0.35">
      <c r="A563" s="40"/>
      <c r="G563" s="32"/>
    </row>
    <row r="564" spans="1:7" x14ac:dyDescent="0.35">
      <c r="A564" s="40"/>
      <c r="G564" s="32"/>
    </row>
    <row r="565" spans="1:7" x14ac:dyDescent="0.35">
      <c r="A565" s="40"/>
      <c r="G565" s="32"/>
    </row>
    <row r="566" spans="1:7" x14ac:dyDescent="0.35">
      <c r="A566" s="40"/>
      <c r="G566" s="32"/>
    </row>
    <row r="567" spans="1:7" x14ac:dyDescent="0.35">
      <c r="A567" s="40"/>
      <c r="G567" s="32"/>
    </row>
    <row r="568" spans="1:7" x14ac:dyDescent="0.35">
      <c r="A568" s="40"/>
      <c r="G568" s="32"/>
    </row>
    <row r="569" spans="1:7" x14ac:dyDescent="0.35">
      <c r="A569" s="40"/>
      <c r="G569" s="32"/>
    </row>
    <row r="570" spans="1:7" x14ac:dyDescent="0.35">
      <c r="A570" s="40"/>
      <c r="G570" s="32"/>
    </row>
    <row r="571" spans="1:7" x14ac:dyDescent="0.35">
      <c r="A571" s="40"/>
      <c r="G571" s="32"/>
    </row>
    <row r="572" spans="1:7" x14ac:dyDescent="0.35">
      <c r="A572" s="40"/>
      <c r="G572" s="32"/>
    </row>
    <row r="573" spans="1:7" x14ac:dyDescent="0.35">
      <c r="A573" s="40"/>
      <c r="G573" s="32"/>
    </row>
    <row r="574" spans="1:7" x14ac:dyDescent="0.35">
      <c r="A574" s="40"/>
      <c r="G574" s="32"/>
    </row>
    <row r="575" spans="1:7" x14ac:dyDescent="0.35">
      <c r="A575" s="40"/>
      <c r="G575" s="32"/>
    </row>
    <row r="576" spans="1:7" x14ac:dyDescent="0.35">
      <c r="A576" s="40"/>
      <c r="G576" s="32"/>
    </row>
    <row r="577" spans="1:7" x14ac:dyDescent="0.35">
      <c r="A577" s="40"/>
      <c r="G577" s="32"/>
    </row>
    <row r="578" spans="1:7" x14ac:dyDescent="0.35">
      <c r="A578" s="40"/>
      <c r="G578" s="32"/>
    </row>
    <row r="579" spans="1:7" x14ac:dyDescent="0.35">
      <c r="A579" s="40"/>
      <c r="G579" s="32"/>
    </row>
    <row r="580" spans="1:7" x14ac:dyDescent="0.35">
      <c r="A580" s="40"/>
      <c r="G580" s="32"/>
    </row>
    <row r="581" spans="1:7" x14ac:dyDescent="0.35">
      <c r="A581" s="40"/>
      <c r="G581" s="32"/>
    </row>
    <row r="582" spans="1:7" x14ac:dyDescent="0.35">
      <c r="A582" s="40"/>
      <c r="G582" s="32"/>
    </row>
    <row r="583" spans="1:7" x14ac:dyDescent="0.35">
      <c r="A583" s="40"/>
      <c r="G583" s="32"/>
    </row>
    <row r="584" spans="1:7" x14ac:dyDescent="0.35">
      <c r="A584" s="40"/>
      <c r="G584" s="32"/>
    </row>
    <row r="585" spans="1:7" x14ac:dyDescent="0.35">
      <c r="A585" s="40"/>
      <c r="G585" s="32"/>
    </row>
    <row r="586" spans="1:7" x14ac:dyDescent="0.35">
      <c r="A586" s="40"/>
      <c r="G586" s="32"/>
    </row>
    <row r="587" spans="1:7" x14ac:dyDescent="0.35">
      <c r="A587" s="40"/>
      <c r="G587" s="32"/>
    </row>
    <row r="588" spans="1:7" x14ac:dyDescent="0.35">
      <c r="A588" s="40"/>
      <c r="G588" s="32"/>
    </row>
    <row r="589" spans="1:7" x14ac:dyDescent="0.35">
      <c r="A589" s="40"/>
      <c r="G589" s="32"/>
    </row>
    <row r="590" spans="1:7" x14ac:dyDescent="0.35">
      <c r="A590" s="40"/>
      <c r="G590" s="32"/>
    </row>
    <row r="591" spans="1:7" x14ac:dyDescent="0.35">
      <c r="A591" s="40"/>
      <c r="G591" s="32"/>
    </row>
    <row r="592" spans="1:7" x14ac:dyDescent="0.35">
      <c r="A592" s="40"/>
      <c r="G592" s="32"/>
    </row>
    <row r="593" spans="1:7" x14ac:dyDescent="0.35">
      <c r="A593" s="40"/>
      <c r="G593" s="32"/>
    </row>
    <row r="594" spans="1:7" x14ac:dyDescent="0.35">
      <c r="A594" s="40"/>
      <c r="G594" s="32"/>
    </row>
    <row r="595" spans="1:7" x14ac:dyDescent="0.35">
      <c r="A595" s="40"/>
      <c r="G595" s="32"/>
    </row>
    <row r="596" spans="1:7" x14ac:dyDescent="0.35">
      <c r="A596" s="40"/>
      <c r="G596" s="32"/>
    </row>
    <row r="597" spans="1:7" x14ac:dyDescent="0.35">
      <c r="A597" s="40"/>
      <c r="G597" s="32"/>
    </row>
    <row r="598" spans="1:7" x14ac:dyDescent="0.35">
      <c r="A598" s="40"/>
      <c r="G598" s="32"/>
    </row>
    <row r="599" spans="1:7" x14ac:dyDescent="0.35">
      <c r="A599" s="40"/>
      <c r="G599" s="32"/>
    </row>
    <row r="600" spans="1:7" x14ac:dyDescent="0.35">
      <c r="A600" s="40"/>
      <c r="G600" s="32"/>
    </row>
    <row r="601" spans="1:7" x14ac:dyDescent="0.35">
      <c r="A601" s="40"/>
      <c r="G601" s="32"/>
    </row>
    <row r="602" spans="1:7" x14ac:dyDescent="0.35">
      <c r="A602" s="40"/>
      <c r="G602" s="32"/>
    </row>
    <row r="603" spans="1:7" x14ac:dyDescent="0.35">
      <c r="A603" s="40"/>
      <c r="G603" s="32"/>
    </row>
    <row r="604" spans="1:7" x14ac:dyDescent="0.35">
      <c r="A604" s="40"/>
      <c r="G604" s="32"/>
    </row>
    <row r="605" spans="1:7" x14ac:dyDescent="0.35">
      <c r="A605" s="40"/>
      <c r="G605" s="32"/>
    </row>
    <row r="606" spans="1:7" x14ac:dyDescent="0.35">
      <c r="A606" s="40"/>
      <c r="G606" s="32"/>
    </row>
    <row r="607" spans="1:7" x14ac:dyDescent="0.35">
      <c r="A607" s="40"/>
      <c r="G607" s="32"/>
    </row>
    <row r="608" spans="1:7" x14ac:dyDescent="0.35">
      <c r="A608" s="40"/>
      <c r="G608" s="32"/>
    </row>
    <row r="609" spans="1:7" x14ac:dyDescent="0.35">
      <c r="A609" s="40"/>
      <c r="G609" s="32"/>
    </row>
    <row r="610" spans="1:7" x14ac:dyDescent="0.35">
      <c r="A610" s="40"/>
      <c r="G610" s="32"/>
    </row>
    <row r="611" spans="1:7" x14ac:dyDescent="0.35">
      <c r="A611" s="40"/>
      <c r="G611" s="32"/>
    </row>
    <row r="612" spans="1:7" x14ac:dyDescent="0.35">
      <c r="A612" s="40"/>
      <c r="G612" s="32"/>
    </row>
    <row r="613" spans="1:7" x14ac:dyDescent="0.35">
      <c r="A613" s="40"/>
      <c r="G613" s="32"/>
    </row>
    <row r="614" spans="1:7" x14ac:dyDescent="0.35">
      <c r="A614" s="40"/>
      <c r="G614" s="32"/>
    </row>
    <row r="615" spans="1:7" x14ac:dyDescent="0.35">
      <c r="A615" s="40"/>
      <c r="G615" s="32"/>
    </row>
    <row r="616" spans="1:7" x14ac:dyDescent="0.35">
      <c r="A616" s="40"/>
      <c r="G616" s="32"/>
    </row>
    <row r="617" spans="1:7" x14ac:dyDescent="0.35">
      <c r="A617" s="40"/>
      <c r="G617" s="32"/>
    </row>
    <row r="618" spans="1:7" x14ac:dyDescent="0.35">
      <c r="A618" s="40"/>
      <c r="G618" s="32"/>
    </row>
    <row r="619" spans="1:7" x14ac:dyDescent="0.35">
      <c r="A619" s="40"/>
      <c r="G619" s="32"/>
    </row>
    <row r="620" spans="1:7" x14ac:dyDescent="0.35">
      <c r="A620" s="40"/>
      <c r="G620" s="32"/>
    </row>
    <row r="621" spans="1:7" x14ac:dyDescent="0.35">
      <c r="A621" s="40"/>
      <c r="G621" s="32"/>
    </row>
    <row r="622" spans="1:7" x14ac:dyDescent="0.35">
      <c r="A622" s="40"/>
      <c r="G622" s="32"/>
    </row>
    <row r="623" spans="1:7" x14ac:dyDescent="0.35">
      <c r="A623" s="40"/>
      <c r="G623" s="32"/>
    </row>
    <row r="624" spans="1:7" x14ac:dyDescent="0.35">
      <c r="A624" s="40"/>
      <c r="G624" s="32"/>
    </row>
    <row r="625" spans="1:7" x14ac:dyDescent="0.35">
      <c r="A625" s="40"/>
      <c r="G625" s="32"/>
    </row>
    <row r="626" spans="1:7" x14ac:dyDescent="0.35">
      <c r="A626" s="40"/>
      <c r="G626" s="32"/>
    </row>
    <row r="627" spans="1:7" x14ac:dyDescent="0.35">
      <c r="A627" s="40"/>
      <c r="G627" s="32"/>
    </row>
    <row r="628" spans="1:7" x14ac:dyDescent="0.35">
      <c r="A628" s="40"/>
      <c r="G628" s="32"/>
    </row>
    <row r="629" spans="1:7" x14ac:dyDescent="0.35">
      <c r="A629" s="40"/>
      <c r="G629" s="32"/>
    </row>
    <row r="630" spans="1:7" x14ac:dyDescent="0.35">
      <c r="A630" s="40"/>
      <c r="G630" s="32"/>
    </row>
    <row r="631" spans="1:7" x14ac:dyDescent="0.35">
      <c r="A631" s="40"/>
      <c r="G631" s="32"/>
    </row>
    <row r="632" spans="1:7" x14ac:dyDescent="0.35">
      <c r="A632" s="40"/>
      <c r="G632" s="32"/>
    </row>
    <row r="633" spans="1:7" x14ac:dyDescent="0.35">
      <c r="A633" s="40"/>
      <c r="G633" s="32"/>
    </row>
    <row r="634" spans="1:7" x14ac:dyDescent="0.35">
      <c r="A634" s="40"/>
      <c r="G634" s="32"/>
    </row>
    <row r="635" spans="1:7" x14ac:dyDescent="0.35">
      <c r="A635" s="40"/>
      <c r="G635" s="32"/>
    </row>
    <row r="636" spans="1:7" x14ac:dyDescent="0.35">
      <c r="A636" s="40"/>
      <c r="G636" s="32"/>
    </row>
    <row r="637" spans="1:7" x14ac:dyDescent="0.35">
      <c r="A637" s="40"/>
      <c r="G637" s="32"/>
    </row>
    <row r="638" spans="1:7" x14ac:dyDescent="0.35">
      <c r="A638" s="40"/>
      <c r="G638" s="32"/>
    </row>
    <row r="639" spans="1:7" x14ac:dyDescent="0.35">
      <c r="A639" s="40"/>
      <c r="G639" s="32"/>
    </row>
    <row r="640" spans="1:7" x14ac:dyDescent="0.35">
      <c r="A640" s="40"/>
      <c r="G640" s="32"/>
    </row>
    <row r="641" spans="1:7" x14ac:dyDescent="0.35">
      <c r="A641" s="40"/>
      <c r="G641" s="32"/>
    </row>
    <row r="642" spans="1:7" x14ac:dyDescent="0.35">
      <c r="A642" s="40"/>
      <c r="G642" s="32"/>
    </row>
    <row r="643" spans="1:7" x14ac:dyDescent="0.35">
      <c r="A643" s="40"/>
      <c r="G643" s="32"/>
    </row>
    <row r="644" spans="1:7" x14ac:dyDescent="0.35">
      <c r="A644" s="40"/>
      <c r="G644" s="32"/>
    </row>
    <row r="645" spans="1:7" x14ac:dyDescent="0.35">
      <c r="A645" s="40"/>
      <c r="G645" s="32"/>
    </row>
    <row r="646" spans="1:7" x14ac:dyDescent="0.35">
      <c r="A646" s="40"/>
      <c r="G646" s="32"/>
    </row>
    <row r="647" spans="1:7" x14ac:dyDescent="0.35">
      <c r="A647" s="40"/>
      <c r="G647" s="32"/>
    </row>
    <row r="648" spans="1:7" x14ac:dyDescent="0.35">
      <c r="A648" s="40"/>
      <c r="G648" s="32"/>
    </row>
    <row r="649" spans="1:7" x14ac:dyDescent="0.35">
      <c r="A649" s="40"/>
      <c r="G649" s="32"/>
    </row>
    <row r="650" spans="1:7" x14ac:dyDescent="0.35">
      <c r="A650" s="40"/>
      <c r="G650" s="32"/>
    </row>
    <row r="651" spans="1:7" x14ac:dyDescent="0.35">
      <c r="A651" s="40"/>
      <c r="G651" s="32"/>
    </row>
    <row r="652" spans="1:7" x14ac:dyDescent="0.35">
      <c r="A652" s="40"/>
      <c r="G652" s="32"/>
    </row>
    <row r="653" spans="1:7" x14ac:dyDescent="0.35">
      <c r="A653" s="40"/>
      <c r="G653" s="32"/>
    </row>
    <row r="654" spans="1:7" x14ac:dyDescent="0.35">
      <c r="A654" s="40"/>
      <c r="G654" s="32"/>
    </row>
    <row r="655" spans="1:7" x14ac:dyDescent="0.35">
      <c r="A655" s="40"/>
      <c r="G655" s="32"/>
    </row>
    <row r="656" spans="1:7" x14ac:dyDescent="0.35">
      <c r="A656" s="40"/>
      <c r="G656" s="32"/>
    </row>
    <row r="657" spans="1:7" x14ac:dyDescent="0.35">
      <c r="A657" s="40"/>
      <c r="G657" s="32"/>
    </row>
    <row r="658" spans="1:7" x14ac:dyDescent="0.35">
      <c r="A658" s="40"/>
      <c r="G658" s="32"/>
    </row>
    <row r="659" spans="1:7" x14ac:dyDescent="0.35">
      <c r="A659" s="40"/>
      <c r="G659" s="32"/>
    </row>
    <row r="660" spans="1:7" x14ac:dyDescent="0.35">
      <c r="A660" s="40"/>
      <c r="G660" s="32"/>
    </row>
    <row r="661" spans="1:7" x14ac:dyDescent="0.35">
      <c r="A661" s="40"/>
      <c r="G661" s="32"/>
    </row>
    <row r="662" spans="1:7" x14ac:dyDescent="0.35">
      <c r="A662" s="40"/>
      <c r="G662" s="32"/>
    </row>
    <row r="663" spans="1:7" x14ac:dyDescent="0.35">
      <c r="A663" s="40"/>
      <c r="G663" s="32"/>
    </row>
    <row r="664" spans="1:7" x14ac:dyDescent="0.35">
      <c r="A664" s="40"/>
      <c r="G664" s="32"/>
    </row>
    <row r="665" spans="1:7" x14ac:dyDescent="0.35">
      <c r="A665" s="40"/>
      <c r="G665" s="32"/>
    </row>
    <row r="666" spans="1:7" x14ac:dyDescent="0.35">
      <c r="A666" s="40"/>
      <c r="G666" s="32"/>
    </row>
    <row r="667" spans="1:7" x14ac:dyDescent="0.35">
      <c r="A667" s="40"/>
      <c r="G667" s="32"/>
    </row>
    <row r="668" spans="1:7" x14ac:dyDescent="0.35">
      <c r="A668" s="40"/>
      <c r="G668" s="32"/>
    </row>
    <row r="669" spans="1:7" x14ac:dyDescent="0.35">
      <c r="A669" s="40"/>
      <c r="G669" s="32"/>
    </row>
    <row r="670" spans="1:7" x14ac:dyDescent="0.35">
      <c r="A670" s="40"/>
      <c r="G670" s="32"/>
    </row>
    <row r="671" spans="1:7" x14ac:dyDescent="0.35">
      <c r="A671" s="40"/>
      <c r="G671" s="32"/>
    </row>
    <row r="672" spans="1:7" x14ac:dyDescent="0.35">
      <c r="A672" s="40"/>
      <c r="G672" s="32"/>
    </row>
    <row r="673" spans="1:7" x14ac:dyDescent="0.35">
      <c r="A673" s="40"/>
      <c r="G673" s="32"/>
    </row>
    <row r="674" spans="1:7" x14ac:dyDescent="0.35">
      <c r="A674" s="40"/>
      <c r="G674" s="32"/>
    </row>
    <row r="675" spans="1:7" x14ac:dyDescent="0.35">
      <c r="A675" s="40"/>
      <c r="G675" s="32"/>
    </row>
    <row r="676" spans="1:7" x14ac:dyDescent="0.35">
      <c r="A676" s="40"/>
      <c r="G676" s="32"/>
    </row>
    <row r="677" spans="1:7" x14ac:dyDescent="0.35">
      <c r="A677" s="40"/>
      <c r="G677" s="32"/>
    </row>
    <row r="678" spans="1:7" x14ac:dyDescent="0.35">
      <c r="A678" s="40"/>
      <c r="G678" s="32"/>
    </row>
    <row r="679" spans="1:7" x14ac:dyDescent="0.35">
      <c r="A679" s="40"/>
      <c r="G679" s="32"/>
    </row>
    <row r="680" spans="1:7" x14ac:dyDescent="0.35">
      <c r="A680" s="40"/>
      <c r="G680" s="32"/>
    </row>
    <row r="681" spans="1:7" x14ac:dyDescent="0.35">
      <c r="A681" s="40"/>
      <c r="G681" s="32"/>
    </row>
    <row r="682" spans="1:7" x14ac:dyDescent="0.35">
      <c r="A682" s="40"/>
      <c r="G682" s="32"/>
    </row>
    <row r="683" spans="1:7" x14ac:dyDescent="0.35">
      <c r="A683" s="40"/>
      <c r="G683" s="32"/>
    </row>
    <row r="684" spans="1:7" x14ac:dyDescent="0.35">
      <c r="A684" s="40"/>
      <c r="G684" s="32"/>
    </row>
    <row r="685" spans="1:7" x14ac:dyDescent="0.35">
      <c r="A685" s="40"/>
      <c r="G685" s="32"/>
    </row>
    <row r="686" spans="1:7" x14ac:dyDescent="0.35">
      <c r="A686" s="40"/>
      <c r="G686" s="32"/>
    </row>
    <row r="687" spans="1:7" x14ac:dyDescent="0.35">
      <c r="A687" s="40"/>
      <c r="G687" s="32"/>
    </row>
    <row r="688" spans="1:7" x14ac:dyDescent="0.35">
      <c r="A688" s="40"/>
      <c r="G688" s="32"/>
    </row>
    <row r="689" spans="1:7" x14ac:dyDescent="0.35">
      <c r="A689" s="40"/>
      <c r="G689" s="32"/>
    </row>
    <row r="690" spans="1:7" x14ac:dyDescent="0.35">
      <c r="A690" s="40"/>
      <c r="G690" s="32"/>
    </row>
    <row r="691" spans="1:7" x14ac:dyDescent="0.35">
      <c r="A691" s="40"/>
      <c r="G691" s="32"/>
    </row>
    <row r="692" spans="1:7" x14ac:dyDescent="0.35">
      <c r="A692" s="40"/>
      <c r="G692" s="32"/>
    </row>
    <row r="693" spans="1:7" x14ac:dyDescent="0.35">
      <c r="A693" s="40"/>
      <c r="G693" s="32"/>
    </row>
    <row r="694" spans="1:7" x14ac:dyDescent="0.35">
      <c r="A694" s="40"/>
      <c r="G694" s="32"/>
    </row>
    <row r="695" spans="1:7" x14ac:dyDescent="0.35">
      <c r="A695" s="40"/>
      <c r="G695" s="32"/>
    </row>
    <row r="696" spans="1:7" x14ac:dyDescent="0.35">
      <c r="A696" s="40"/>
      <c r="G696" s="32"/>
    </row>
    <row r="697" spans="1:7" x14ac:dyDescent="0.35">
      <c r="A697" s="40"/>
      <c r="G697" s="32"/>
    </row>
    <row r="698" spans="1:7" x14ac:dyDescent="0.35">
      <c r="A698" s="40"/>
      <c r="G698" s="32"/>
    </row>
    <row r="699" spans="1:7" x14ac:dyDescent="0.35">
      <c r="A699" s="40"/>
      <c r="G699" s="32"/>
    </row>
    <row r="700" spans="1:7" x14ac:dyDescent="0.35">
      <c r="A700" s="40"/>
      <c r="G700" s="32"/>
    </row>
    <row r="701" spans="1:7" x14ac:dyDescent="0.35">
      <c r="A701" s="40"/>
      <c r="G701" s="32"/>
    </row>
    <row r="702" spans="1:7" x14ac:dyDescent="0.35">
      <c r="A702" s="40"/>
      <c r="G702" s="32"/>
    </row>
    <row r="703" spans="1:7" x14ac:dyDescent="0.35">
      <c r="A703" s="40"/>
      <c r="G703" s="32"/>
    </row>
    <row r="704" spans="1:7" x14ac:dyDescent="0.35">
      <c r="A704" s="40"/>
      <c r="G704" s="32"/>
    </row>
    <row r="705" spans="1:7" x14ac:dyDescent="0.35">
      <c r="A705" s="40"/>
      <c r="G705" s="32"/>
    </row>
    <row r="706" spans="1:7" x14ac:dyDescent="0.35">
      <c r="A706" s="40"/>
      <c r="G706" s="32"/>
    </row>
    <row r="707" spans="1:7" x14ac:dyDescent="0.35">
      <c r="A707" s="40"/>
      <c r="G707" s="32"/>
    </row>
    <row r="708" spans="1:7" x14ac:dyDescent="0.35">
      <c r="A708" s="40"/>
      <c r="G708" s="32"/>
    </row>
    <row r="709" spans="1:7" x14ac:dyDescent="0.35">
      <c r="A709" s="40"/>
      <c r="G709" s="32"/>
    </row>
    <row r="710" spans="1:7" x14ac:dyDescent="0.35">
      <c r="A710" s="40"/>
      <c r="G710" s="32"/>
    </row>
    <row r="711" spans="1:7" x14ac:dyDescent="0.35">
      <c r="A711" s="40"/>
      <c r="G711" s="32"/>
    </row>
    <row r="712" spans="1:7" x14ac:dyDescent="0.35">
      <c r="A712" s="40"/>
      <c r="G712" s="32"/>
    </row>
    <row r="713" spans="1:7" x14ac:dyDescent="0.35">
      <c r="A713" s="40"/>
      <c r="G713" s="32"/>
    </row>
    <row r="714" spans="1:7" x14ac:dyDescent="0.35">
      <c r="A714" s="40"/>
      <c r="G714" s="32"/>
    </row>
    <row r="715" spans="1:7" x14ac:dyDescent="0.35">
      <c r="A715" s="40"/>
      <c r="G715" s="32"/>
    </row>
    <row r="716" spans="1:7" x14ac:dyDescent="0.35">
      <c r="A716" s="40"/>
      <c r="G716" s="32"/>
    </row>
    <row r="717" spans="1:7" x14ac:dyDescent="0.35">
      <c r="A717" s="40"/>
      <c r="G717" s="32"/>
    </row>
    <row r="718" spans="1:7" x14ac:dyDescent="0.35">
      <c r="A718" s="40"/>
      <c r="G718" s="32"/>
    </row>
    <row r="719" spans="1:7" x14ac:dyDescent="0.35">
      <c r="A719" s="40"/>
      <c r="G719" s="32"/>
    </row>
    <row r="720" spans="1:7" x14ac:dyDescent="0.35">
      <c r="A720" s="40"/>
      <c r="G720" s="32"/>
    </row>
    <row r="721" spans="1:7" x14ac:dyDescent="0.35">
      <c r="A721" s="40"/>
      <c r="G721" s="32"/>
    </row>
    <row r="722" spans="1:7" x14ac:dyDescent="0.35">
      <c r="A722" s="40"/>
      <c r="G722" s="32"/>
    </row>
    <row r="723" spans="1:7" x14ac:dyDescent="0.35">
      <c r="A723" s="40"/>
      <c r="G723" s="32"/>
    </row>
    <row r="724" spans="1:7" x14ac:dyDescent="0.35">
      <c r="A724" s="40"/>
      <c r="G724" s="32"/>
    </row>
    <row r="725" spans="1:7" x14ac:dyDescent="0.35">
      <c r="A725" s="40"/>
      <c r="G725" s="32"/>
    </row>
    <row r="726" spans="1:7" x14ac:dyDescent="0.35">
      <c r="A726" s="40"/>
      <c r="G726" s="32"/>
    </row>
    <row r="727" spans="1:7" x14ac:dyDescent="0.35">
      <c r="A727" s="40"/>
      <c r="G727" s="32"/>
    </row>
    <row r="728" spans="1:7" x14ac:dyDescent="0.35">
      <c r="A728" s="40"/>
      <c r="G728" s="32"/>
    </row>
    <row r="729" spans="1:7" x14ac:dyDescent="0.35">
      <c r="A729" s="40"/>
      <c r="G729" s="32"/>
    </row>
    <row r="730" spans="1:7" x14ac:dyDescent="0.35">
      <c r="A730" s="40"/>
      <c r="G730" s="32"/>
    </row>
    <row r="731" spans="1:7" x14ac:dyDescent="0.35">
      <c r="A731" s="40"/>
      <c r="G731" s="32"/>
    </row>
    <row r="732" spans="1:7" x14ac:dyDescent="0.35">
      <c r="A732" s="40"/>
      <c r="G732" s="32"/>
    </row>
    <row r="733" spans="1:7" x14ac:dyDescent="0.35">
      <c r="A733" s="40"/>
      <c r="G733" s="32"/>
    </row>
    <row r="734" spans="1:7" x14ac:dyDescent="0.35">
      <c r="A734" s="40"/>
      <c r="G734" s="32"/>
    </row>
    <row r="735" spans="1:7" x14ac:dyDescent="0.35">
      <c r="A735" s="40"/>
      <c r="G735" s="32"/>
    </row>
    <row r="736" spans="1:7" x14ac:dyDescent="0.35">
      <c r="A736" s="40"/>
      <c r="G736" s="32"/>
    </row>
    <row r="737" spans="1:7" x14ac:dyDescent="0.35">
      <c r="A737" s="40"/>
      <c r="G737" s="32"/>
    </row>
    <row r="738" spans="1:7" x14ac:dyDescent="0.35">
      <c r="A738" s="40"/>
      <c r="G738" s="32"/>
    </row>
    <row r="739" spans="1:7" x14ac:dyDescent="0.35">
      <c r="A739" s="40"/>
      <c r="G739" s="32"/>
    </row>
    <row r="740" spans="1:7" x14ac:dyDescent="0.35">
      <c r="A740" s="40"/>
      <c r="G740" s="32"/>
    </row>
    <row r="741" spans="1:7" x14ac:dyDescent="0.35">
      <c r="A741" s="40"/>
      <c r="G741" s="32"/>
    </row>
    <row r="742" spans="1:7" x14ac:dyDescent="0.35">
      <c r="A742" s="40"/>
      <c r="G742" s="32"/>
    </row>
    <row r="743" spans="1:7" x14ac:dyDescent="0.35">
      <c r="A743" s="40"/>
      <c r="G743" s="32"/>
    </row>
    <row r="744" spans="1:7" x14ac:dyDescent="0.35">
      <c r="A744" s="40"/>
      <c r="G744" s="32"/>
    </row>
    <row r="745" spans="1:7" x14ac:dyDescent="0.35">
      <c r="A745" s="40"/>
      <c r="G745" s="32"/>
    </row>
    <row r="746" spans="1:7" x14ac:dyDescent="0.35">
      <c r="A746" s="40"/>
      <c r="G746" s="32"/>
    </row>
    <row r="747" spans="1:7" x14ac:dyDescent="0.35">
      <c r="A747" s="40"/>
      <c r="G747" s="32"/>
    </row>
    <row r="748" spans="1:7" x14ac:dyDescent="0.35">
      <c r="A748" s="40"/>
      <c r="G748" s="32"/>
    </row>
    <row r="749" spans="1:7" x14ac:dyDescent="0.35">
      <c r="A749" s="40"/>
      <c r="G749" s="32"/>
    </row>
    <row r="750" spans="1:7" x14ac:dyDescent="0.35">
      <c r="A750" s="40"/>
      <c r="G750" s="32"/>
    </row>
    <row r="751" spans="1:7" x14ac:dyDescent="0.35">
      <c r="A751" s="40"/>
      <c r="G751" s="32"/>
    </row>
    <row r="752" spans="1:7" x14ac:dyDescent="0.35">
      <c r="A752" s="40"/>
      <c r="G752" s="32"/>
    </row>
    <row r="753" spans="1:7" x14ac:dyDescent="0.35">
      <c r="A753" s="40"/>
      <c r="G753" s="32"/>
    </row>
    <row r="754" spans="1:7" x14ac:dyDescent="0.35">
      <c r="A754" s="40"/>
      <c r="G754" s="32"/>
    </row>
    <row r="755" spans="1:7" x14ac:dyDescent="0.35">
      <c r="A755" s="40"/>
      <c r="G755" s="32"/>
    </row>
    <row r="756" spans="1:7" x14ac:dyDescent="0.35">
      <c r="A756" s="40"/>
      <c r="G756" s="32"/>
    </row>
    <row r="757" spans="1:7" x14ac:dyDescent="0.35">
      <c r="A757" s="40"/>
      <c r="G757" s="32"/>
    </row>
    <row r="758" spans="1:7" x14ac:dyDescent="0.35">
      <c r="A758" s="40"/>
      <c r="G758" s="32"/>
    </row>
    <row r="759" spans="1:7" x14ac:dyDescent="0.35">
      <c r="A759" s="40"/>
      <c r="G759" s="32"/>
    </row>
    <row r="760" spans="1:7" x14ac:dyDescent="0.35">
      <c r="A760" s="40"/>
      <c r="G760" s="32"/>
    </row>
    <row r="761" spans="1:7" x14ac:dyDescent="0.35">
      <c r="A761" s="40"/>
      <c r="G761" s="32"/>
    </row>
    <row r="762" spans="1:7" x14ac:dyDescent="0.35">
      <c r="A762" s="40"/>
      <c r="G762" s="32"/>
    </row>
    <row r="763" spans="1:7" x14ac:dyDescent="0.35">
      <c r="A763" s="40"/>
      <c r="G763" s="32"/>
    </row>
    <row r="764" spans="1:7" x14ac:dyDescent="0.35">
      <c r="A764" s="40"/>
      <c r="G764" s="32"/>
    </row>
    <row r="765" spans="1:7" x14ac:dyDescent="0.35">
      <c r="A765" s="40"/>
      <c r="G765" s="32"/>
    </row>
    <row r="766" spans="1:7" x14ac:dyDescent="0.35">
      <c r="A766" s="40"/>
      <c r="G766" s="32"/>
    </row>
    <row r="767" spans="1:7" x14ac:dyDescent="0.35">
      <c r="A767" s="40"/>
      <c r="G767" s="32"/>
    </row>
    <row r="768" spans="1:7" x14ac:dyDescent="0.35">
      <c r="A768" s="40"/>
      <c r="G768" s="32"/>
    </row>
    <row r="769" spans="1:7" x14ac:dyDescent="0.35">
      <c r="A769" s="40"/>
      <c r="G769" s="32"/>
    </row>
    <row r="770" spans="1:7" x14ac:dyDescent="0.35">
      <c r="A770" s="40"/>
      <c r="G770" s="32"/>
    </row>
    <row r="771" spans="1:7" x14ac:dyDescent="0.35">
      <c r="A771" s="40"/>
      <c r="G771" s="32"/>
    </row>
    <row r="772" spans="1:7" x14ac:dyDescent="0.35">
      <c r="A772" s="40"/>
      <c r="G772" s="32"/>
    </row>
    <row r="773" spans="1:7" x14ac:dyDescent="0.35">
      <c r="A773" s="40"/>
      <c r="G773" s="32"/>
    </row>
    <row r="774" spans="1:7" x14ac:dyDescent="0.35">
      <c r="A774" s="40"/>
      <c r="G774" s="32"/>
    </row>
    <row r="775" spans="1:7" x14ac:dyDescent="0.35">
      <c r="A775" s="40"/>
      <c r="G775" s="32"/>
    </row>
    <row r="776" spans="1:7" x14ac:dyDescent="0.35">
      <c r="A776" s="40"/>
      <c r="G776" s="32"/>
    </row>
    <row r="777" spans="1:7" x14ac:dyDescent="0.35">
      <c r="A777" s="40"/>
      <c r="G777" s="32"/>
    </row>
    <row r="778" spans="1:7" x14ac:dyDescent="0.35">
      <c r="A778" s="40"/>
      <c r="G778" s="32"/>
    </row>
    <row r="779" spans="1:7" x14ac:dyDescent="0.35">
      <c r="A779" s="40"/>
      <c r="G779" s="32"/>
    </row>
    <row r="780" spans="1:7" x14ac:dyDescent="0.35">
      <c r="A780" s="40"/>
      <c r="G780" s="32"/>
    </row>
    <row r="781" spans="1:7" x14ac:dyDescent="0.35">
      <c r="A781" s="40"/>
      <c r="G781" s="32"/>
    </row>
    <row r="782" spans="1:7" x14ac:dyDescent="0.35">
      <c r="A782" s="40"/>
      <c r="G782" s="32"/>
    </row>
    <row r="783" spans="1:7" x14ac:dyDescent="0.35">
      <c r="A783" s="40"/>
      <c r="G783" s="32"/>
    </row>
    <row r="784" spans="1:7" x14ac:dyDescent="0.35">
      <c r="A784" s="40"/>
      <c r="G784" s="32"/>
    </row>
    <row r="785" spans="1:7" x14ac:dyDescent="0.35">
      <c r="A785" s="40"/>
      <c r="G785" s="32"/>
    </row>
    <row r="786" spans="1:7" x14ac:dyDescent="0.35">
      <c r="A786" s="40"/>
      <c r="G786" s="32"/>
    </row>
    <row r="787" spans="1:7" x14ac:dyDescent="0.35">
      <c r="A787" s="40"/>
      <c r="G787" s="32"/>
    </row>
    <row r="788" spans="1:7" x14ac:dyDescent="0.35">
      <c r="A788" s="40"/>
      <c r="G788" s="32"/>
    </row>
    <row r="789" spans="1:7" x14ac:dyDescent="0.35">
      <c r="A789" s="40"/>
      <c r="G789" s="32"/>
    </row>
    <row r="790" spans="1:7" x14ac:dyDescent="0.35">
      <c r="A790" s="40"/>
      <c r="G790" s="32"/>
    </row>
    <row r="791" spans="1:7" x14ac:dyDescent="0.35">
      <c r="A791" s="40"/>
      <c r="G791" s="32"/>
    </row>
    <row r="792" spans="1:7" x14ac:dyDescent="0.35">
      <c r="A792" s="40"/>
      <c r="G792" s="32"/>
    </row>
    <row r="793" spans="1:7" x14ac:dyDescent="0.35">
      <c r="A793" s="40"/>
      <c r="G793" s="32"/>
    </row>
    <row r="794" spans="1:7" x14ac:dyDescent="0.35">
      <c r="A794" s="40"/>
      <c r="G794" s="32"/>
    </row>
    <row r="795" spans="1:7" x14ac:dyDescent="0.35">
      <c r="A795" s="40"/>
      <c r="G795" s="32"/>
    </row>
    <row r="796" spans="1:7" x14ac:dyDescent="0.35">
      <c r="A796" s="40"/>
      <c r="G796" s="32"/>
    </row>
    <row r="797" spans="1:7" x14ac:dyDescent="0.35">
      <c r="A797" s="40"/>
      <c r="G797" s="32"/>
    </row>
    <row r="798" spans="1:7" x14ac:dyDescent="0.35">
      <c r="A798" s="40"/>
      <c r="G798" s="32"/>
    </row>
    <row r="799" spans="1:7" x14ac:dyDescent="0.35">
      <c r="A799" s="40"/>
      <c r="G799" s="32"/>
    </row>
    <row r="800" spans="1:7" x14ac:dyDescent="0.35">
      <c r="A800" s="40"/>
      <c r="G800" s="32"/>
    </row>
    <row r="801" spans="1:7" x14ac:dyDescent="0.35">
      <c r="A801" s="40"/>
      <c r="G801" s="32"/>
    </row>
    <row r="802" spans="1:7" x14ac:dyDescent="0.35">
      <c r="A802" s="40"/>
      <c r="G802" s="32"/>
    </row>
    <row r="803" spans="1:7" x14ac:dyDescent="0.35">
      <c r="A803" s="40"/>
      <c r="G803" s="32"/>
    </row>
    <row r="804" spans="1:7" x14ac:dyDescent="0.35">
      <c r="A804" s="40"/>
      <c r="G804" s="32"/>
    </row>
    <row r="805" spans="1:7" x14ac:dyDescent="0.35">
      <c r="A805" s="40"/>
      <c r="G805" s="32"/>
    </row>
    <row r="806" spans="1:7" x14ac:dyDescent="0.35">
      <c r="A806" s="40"/>
      <c r="G806" s="32"/>
    </row>
    <row r="807" spans="1:7" x14ac:dyDescent="0.35">
      <c r="A807" s="40"/>
      <c r="G807" s="32"/>
    </row>
    <row r="808" spans="1:7" x14ac:dyDescent="0.35">
      <c r="A808" s="40"/>
      <c r="G808" s="32"/>
    </row>
    <row r="809" spans="1:7" x14ac:dyDescent="0.35">
      <c r="A809" s="40"/>
      <c r="G809" s="32"/>
    </row>
    <row r="810" spans="1:7" x14ac:dyDescent="0.35">
      <c r="A810" s="40"/>
      <c r="G810" s="32"/>
    </row>
    <row r="811" spans="1:7" x14ac:dyDescent="0.35">
      <c r="A811" s="40"/>
      <c r="G811" s="32"/>
    </row>
    <row r="812" spans="1:7" x14ac:dyDescent="0.35">
      <c r="A812" s="40"/>
      <c r="G812" s="32"/>
    </row>
    <row r="813" spans="1:7" x14ac:dyDescent="0.35">
      <c r="A813" s="40"/>
      <c r="G813" s="32"/>
    </row>
    <row r="814" spans="1:7" x14ac:dyDescent="0.35">
      <c r="A814" s="40"/>
      <c r="G814" s="32"/>
    </row>
    <row r="815" spans="1:7" x14ac:dyDescent="0.35">
      <c r="A815" s="40"/>
      <c r="G815" s="32"/>
    </row>
    <row r="816" spans="1:7" x14ac:dyDescent="0.35">
      <c r="A816" s="40"/>
      <c r="G816" s="32"/>
    </row>
    <row r="817" spans="1:7" x14ac:dyDescent="0.35">
      <c r="A817" s="40"/>
      <c r="G817" s="32"/>
    </row>
    <row r="818" spans="1:7" x14ac:dyDescent="0.35">
      <c r="A818" s="40"/>
      <c r="G818" s="32"/>
    </row>
    <row r="819" spans="1:7" x14ac:dyDescent="0.35">
      <c r="A819" s="40"/>
      <c r="G819" s="32"/>
    </row>
    <row r="820" spans="1:7" x14ac:dyDescent="0.35">
      <c r="A820" s="40"/>
      <c r="G820" s="32"/>
    </row>
    <row r="821" spans="1:7" x14ac:dyDescent="0.35">
      <c r="A821" s="40"/>
      <c r="G821" s="32"/>
    </row>
    <row r="822" spans="1:7" x14ac:dyDescent="0.35">
      <c r="A822" s="40"/>
      <c r="G822" s="32"/>
    </row>
    <row r="823" spans="1:7" x14ac:dyDescent="0.35">
      <c r="A823" s="40"/>
      <c r="G823" s="32"/>
    </row>
    <row r="824" spans="1:7" x14ac:dyDescent="0.35">
      <c r="A824" s="40"/>
      <c r="G824" s="32"/>
    </row>
    <row r="825" spans="1:7" x14ac:dyDescent="0.35">
      <c r="A825" s="40"/>
      <c r="G825" s="32"/>
    </row>
    <row r="826" spans="1:7" x14ac:dyDescent="0.35">
      <c r="A826" s="40"/>
      <c r="G826" s="32"/>
    </row>
    <row r="827" spans="1:7" x14ac:dyDescent="0.35">
      <c r="A827" s="40"/>
      <c r="G827" s="32"/>
    </row>
    <row r="828" spans="1:7" x14ac:dyDescent="0.35">
      <c r="A828" s="40"/>
      <c r="G828" s="32"/>
    </row>
    <row r="829" spans="1:7" x14ac:dyDescent="0.35">
      <c r="A829" s="40"/>
      <c r="G829" s="32"/>
    </row>
    <row r="830" spans="1:7" x14ac:dyDescent="0.35">
      <c r="A830" s="40"/>
      <c r="G830" s="32"/>
    </row>
    <row r="831" spans="1:7" x14ac:dyDescent="0.35">
      <c r="A831" s="40"/>
      <c r="G831" s="32"/>
    </row>
    <row r="832" spans="1:7" x14ac:dyDescent="0.35">
      <c r="A832" s="40"/>
      <c r="G832" s="32"/>
    </row>
    <row r="833" spans="1:7" x14ac:dyDescent="0.35">
      <c r="A833" s="40"/>
      <c r="G833" s="32"/>
    </row>
    <row r="834" spans="1:7" x14ac:dyDescent="0.35">
      <c r="A834" s="40"/>
      <c r="G834" s="32"/>
    </row>
    <row r="835" spans="1:7" x14ac:dyDescent="0.35">
      <c r="A835" s="40"/>
      <c r="G835" s="32"/>
    </row>
    <row r="836" spans="1:7" x14ac:dyDescent="0.35">
      <c r="A836" s="40"/>
      <c r="G836" s="32"/>
    </row>
    <row r="837" spans="1:7" x14ac:dyDescent="0.35">
      <c r="A837" s="40"/>
      <c r="G837" s="32"/>
    </row>
    <row r="838" spans="1:7" x14ac:dyDescent="0.35">
      <c r="A838" s="40"/>
      <c r="G838" s="32"/>
    </row>
    <row r="839" spans="1:7" x14ac:dyDescent="0.35">
      <c r="A839" s="40"/>
      <c r="G839" s="32"/>
    </row>
    <row r="840" spans="1:7" x14ac:dyDescent="0.35">
      <c r="A840" s="40"/>
      <c r="G840" s="32"/>
    </row>
    <row r="841" spans="1:7" x14ac:dyDescent="0.35">
      <c r="A841" s="40"/>
      <c r="G841" s="32"/>
    </row>
    <row r="842" spans="1:7" x14ac:dyDescent="0.35">
      <c r="A842" s="40"/>
      <c r="G842" s="32"/>
    </row>
    <row r="843" spans="1:7" x14ac:dyDescent="0.35">
      <c r="A843" s="40"/>
      <c r="G843" s="32"/>
    </row>
    <row r="844" spans="1:7" x14ac:dyDescent="0.35">
      <c r="A844" s="40"/>
      <c r="G844" s="32"/>
    </row>
    <row r="845" spans="1:7" x14ac:dyDescent="0.35">
      <c r="A845" s="40"/>
      <c r="G845" s="32"/>
    </row>
    <row r="846" spans="1:7" x14ac:dyDescent="0.35">
      <c r="A846" s="40"/>
      <c r="G846" s="32"/>
    </row>
    <row r="847" spans="1:7" x14ac:dyDescent="0.35">
      <c r="A847" s="40"/>
      <c r="G847" s="32"/>
    </row>
    <row r="848" spans="1:7" x14ac:dyDescent="0.35">
      <c r="A848" s="40"/>
      <c r="G848" s="32"/>
    </row>
    <row r="849" spans="1:7" x14ac:dyDescent="0.35">
      <c r="A849" s="40"/>
      <c r="G849" s="32"/>
    </row>
    <row r="850" spans="1:7" x14ac:dyDescent="0.35">
      <c r="A850" s="40"/>
      <c r="G850" s="32"/>
    </row>
    <row r="851" spans="1:7" x14ac:dyDescent="0.35">
      <c r="A851" s="40"/>
      <c r="G851" s="32"/>
    </row>
    <row r="852" spans="1:7" x14ac:dyDescent="0.35">
      <c r="A852" s="40"/>
      <c r="G852" s="32"/>
    </row>
    <row r="853" spans="1:7" x14ac:dyDescent="0.35">
      <c r="A853" s="40"/>
      <c r="G853" s="32"/>
    </row>
    <row r="854" spans="1:7" x14ac:dyDescent="0.35">
      <c r="A854" s="40"/>
      <c r="G854" s="32"/>
    </row>
    <row r="855" spans="1:7" x14ac:dyDescent="0.35">
      <c r="A855" s="40"/>
      <c r="G855" s="32"/>
    </row>
    <row r="856" spans="1:7" x14ac:dyDescent="0.35">
      <c r="A856" s="40"/>
      <c r="G856" s="32"/>
    </row>
    <row r="857" spans="1:7" x14ac:dyDescent="0.35">
      <c r="A857" s="40"/>
      <c r="G857" s="32"/>
    </row>
    <row r="858" spans="1:7" x14ac:dyDescent="0.35">
      <c r="A858" s="40"/>
      <c r="G858" s="32"/>
    </row>
    <row r="859" spans="1:7" x14ac:dyDescent="0.35">
      <c r="A859" s="40"/>
      <c r="G859" s="32"/>
    </row>
    <row r="860" spans="1:7" x14ac:dyDescent="0.35">
      <c r="A860" s="40"/>
      <c r="G860" s="32"/>
    </row>
    <row r="861" spans="1:7" x14ac:dyDescent="0.35">
      <c r="A861" s="40"/>
      <c r="G861" s="32"/>
    </row>
    <row r="862" spans="1:7" x14ac:dyDescent="0.35">
      <c r="A862" s="40"/>
      <c r="G862" s="32"/>
    </row>
    <row r="863" spans="1:7" x14ac:dyDescent="0.35">
      <c r="A863" s="40"/>
      <c r="G863" s="32"/>
    </row>
    <row r="864" spans="1:7" x14ac:dyDescent="0.35">
      <c r="A864" s="40"/>
      <c r="G864" s="32"/>
    </row>
    <row r="865" spans="1:7" x14ac:dyDescent="0.35">
      <c r="A865" s="40"/>
      <c r="G865" s="32"/>
    </row>
    <row r="866" spans="1:7" x14ac:dyDescent="0.35">
      <c r="A866" s="40"/>
      <c r="G866" s="32"/>
    </row>
    <row r="867" spans="1:7" x14ac:dyDescent="0.35">
      <c r="A867" s="40"/>
      <c r="G867" s="32"/>
    </row>
    <row r="868" spans="1:7" x14ac:dyDescent="0.35">
      <c r="A868" s="40"/>
      <c r="G868" s="32"/>
    </row>
    <row r="869" spans="1:7" x14ac:dyDescent="0.35">
      <c r="A869" s="40"/>
      <c r="G869" s="32"/>
    </row>
    <row r="870" spans="1:7" x14ac:dyDescent="0.35">
      <c r="A870" s="40"/>
      <c r="G870" s="32"/>
    </row>
    <row r="871" spans="1:7" x14ac:dyDescent="0.35">
      <c r="A871" s="40"/>
      <c r="G871" s="32"/>
    </row>
    <row r="872" spans="1:7" x14ac:dyDescent="0.35">
      <c r="A872" s="40"/>
      <c r="G872" s="32"/>
    </row>
    <row r="873" spans="1:7" x14ac:dyDescent="0.35">
      <c r="A873" s="40"/>
      <c r="G873" s="32"/>
    </row>
    <row r="874" spans="1:7" x14ac:dyDescent="0.35">
      <c r="A874" s="40"/>
      <c r="G874" s="32"/>
    </row>
    <row r="875" spans="1:7" x14ac:dyDescent="0.35">
      <c r="A875" s="40"/>
      <c r="G875" s="32"/>
    </row>
    <row r="876" spans="1:7" x14ac:dyDescent="0.35">
      <c r="A876" s="40"/>
      <c r="G876" s="32"/>
    </row>
    <row r="877" spans="1:7" x14ac:dyDescent="0.35">
      <c r="A877" s="40"/>
      <c r="G877" s="32"/>
    </row>
    <row r="878" spans="1:7" x14ac:dyDescent="0.35">
      <c r="A878" s="40"/>
      <c r="G878" s="32"/>
    </row>
    <row r="879" spans="1:7" x14ac:dyDescent="0.35">
      <c r="A879" s="40"/>
      <c r="G879" s="32"/>
    </row>
    <row r="880" spans="1:7" x14ac:dyDescent="0.35">
      <c r="A880" s="40"/>
      <c r="G880" s="32"/>
    </row>
    <row r="881" spans="1:7" x14ac:dyDescent="0.35">
      <c r="A881" s="40"/>
      <c r="G881" s="32"/>
    </row>
    <row r="882" spans="1:7" x14ac:dyDescent="0.35">
      <c r="A882" s="40"/>
      <c r="G882" s="32"/>
    </row>
    <row r="883" spans="1:7" x14ac:dyDescent="0.35">
      <c r="A883" s="40"/>
      <c r="G883" s="32"/>
    </row>
    <row r="884" spans="1:7" x14ac:dyDescent="0.35">
      <c r="A884" s="40"/>
      <c r="G884" s="32"/>
    </row>
    <row r="885" spans="1:7" x14ac:dyDescent="0.35">
      <c r="A885" s="40"/>
      <c r="G885" s="32"/>
    </row>
    <row r="886" spans="1:7" x14ac:dyDescent="0.35">
      <c r="A886" s="40"/>
      <c r="G886" s="32"/>
    </row>
    <row r="887" spans="1:7" x14ac:dyDescent="0.35">
      <c r="A887" s="40"/>
      <c r="G887" s="32"/>
    </row>
    <row r="888" spans="1:7" x14ac:dyDescent="0.35">
      <c r="A888" s="40"/>
      <c r="G888" s="32"/>
    </row>
    <row r="889" spans="1:7" x14ac:dyDescent="0.35">
      <c r="A889" s="40"/>
      <c r="G889" s="32"/>
    </row>
    <row r="890" spans="1:7" x14ac:dyDescent="0.35">
      <c r="A890" s="40"/>
      <c r="G890" s="32"/>
    </row>
    <row r="891" spans="1:7" x14ac:dyDescent="0.35">
      <c r="A891" s="40"/>
      <c r="G891" s="32"/>
    </row>
    <row r="892" spans="1:7" x14ac:dyDescent="0.35">
      <c r="A892" s="40"/>
      <c r="G892" s="32"/>
    </row>
    <row r="893" spans="1:7" x14ac:dyDescent="0.35">
      <c r="A893" s="40"/>
      <c r="G893" s="32"/>
    </row>
    <row r="894" spans="1:7" x14ac:dyDescent="0.35">
      <c r="A894" s="40"/>
      <c r="G894" s="32"/>
    </row>
    <row r="895" spans="1:7" x14ac:dyDescent="0.35">
      <c r="A895" s="40"/>
      <c r="G895" s="32"/>
    </row>
    <row r="896" spans="1:7" x14ac:dyDescent="0.35">
      <c r="A896" s="40"/>
      <c r="G896" s="32"/>
    </row>
    <row r="897" spans="1:7" x14ac:dyDescent="0.35">
      <c r="A897" s="40"/>
      <c r="G897" s="32"/>
    </row>
    <row r="898" spans="1:7" x14ac:dyDescent="0.35">
      <c r="A898" s="40"/>
      <c r="G898" s="32"/>
    </row>
    <row r="899" spans="1:7" x14ac:dyDescent="0.35">
      <c r="A899" s="40"/>
      <c r="G899" s="32"/>
    </row>
    <row r="900" spans="1:7" x14ac:dyDescent="0.35">
      <c r="A900" s="40"/>
      <c r="G900" s="32"/>
    </row>
    <row r="901" spans="1:7" x14ac:dyDescent="0.35">
      <c r="A901" s="40"/>
      <c r="G901" s="32"/>
    </row>
    <row r="902" spans="1:7" x14ac:dyDescent="0.35">
      <c r="A902" s="40"/>
      <c r="G902" s="32"/>
    </row>
    <row r="903" spans="1:7" x14ac:dyDescent="0.35">
      <c r="A903" s="40"/>
      <c r="G903" s="32"/>
    </row>
    <row r="904" spans="1:7" x14ac:dyDescent="0.35">
      <c r="A904" s="40"/>
      <c r="G904" s="32"/>
    </row>
    <row r="905" spans="1:7" x14ac:dyDescent="0.35">
      <c r="A905" s="40"/>
      <c r="G905" s="32"/>
    </row>
    <row r="906" spans="1:7" x14ac:dyDescent="0.35">
      <c r="A906" s="40"/>
      <c r="G906" s="32"/>
    </row>
    <row r="907" spans="1:7" x14ac:dyDescent="0.35">
      <c r="A907" s="40"/>
      <c r="G907" s="32"/>
    </row>
    <row r="908" spans="1:7" x14ac:dyDescent="0.35">
      <c r="A908" s="40"/>
      <c r="G908" s="32"/>
    </row>
    <row r="909" spans="1:7" x14ac:dyDescent="0.35">
      <c r="A909" s="40"/>
      <c r="G909" s="32"/>
    </row>
    <row r="910" spans="1:7" x14ac:dyDescent="0.35">
      <c r="A910" s="40"/>
      <c r="G910" s="32"/>
    </row>
    <row r="911" spans="1:7" x14ac:dyDescent="0.35">
      <c r="A911" s="40"/>
      <c r="G911" s="32"/>
    </row>
    <row r="912" spans="1:7" x14ac:dyDescent="0.35">
      <c r="A912" s="40"/>
      <c r="G912" s="32"/>
    </row>
    <row r="913" spans="1:7" x14ac:dyDescent="0.35">
      <c r="A913" s="40"/>
      <c r="G913" s="32"/>
    </row>
    <row r="914" spans="1:7" x14ac:dyDescent="0.35">
      <c r="A914" s="40"/>
      <c r="G914" s="32"/>
    </row>
    <row r="915" spans="1:7" x14ac:dyDescent="0.35">
      <c r="A915" s="40"/>
      <c r="G915" s="32"/>
    </row>
    <row r="916" spans="1:7" x14ac:dyDescent="0.35">
      <c r="A916" s="40"/>
      <c r="G916" s="32"/>
    </row>
    <row r="917" spans="1:7" x14ac:dyDescent="0.35">
      <c r="A917" s="40"/>
      <c r="G917" s="32"/>
    </row>
    <row r="918" spans="1:7" x14ac:dyDescent="0.35">
      <c r="A918" s="40"/>
      <c r="G918" s="32"/>
    </row>
    <row r="919" spans="1:7" x14ac:dyDescent="0.35">
      <c r="A919" s="40"/>
      <c r="G919" s="32"/>
    </row>
    <row r="920" spans="1:7" x14ac:dyDescent="0.35">
      <c r="A920" s="40"/>
      <c r="G920" s="32"/>
    </row>
    <row r="921" spans="1:7" x14ac:dyDescent="0.35">
      <c r="A921" s="40"/>
      <c r="G921" s="32"/>
    </row>
    <row r="922" spans="1:7" x14ac:dyDescent="0.35">
      <c r="A922" s="40"/>
      <c r="G922" s="32"/>
    </row>
    <row r="923" spans="1:7" x14ac:dyDescent="0.35">
      <c r="A923" s="40"/>
      <c r="G923" s="32"/>
    </row>
    <row r="924" spans="1:7" x14ac:dyDescent="0.35">
      <c r="A924" s="40"/>
      <c r="G924" s="32"/>
    </row>
    <row r="925" spans="1:7" x14ac:dyDescent="0.35">
      <c r="A925" s="40"/>
      <c r="G925" s="32"/>
    </row>
    <row r="926" spans="1:7" x14ac:dyDescent="0.35">
      <c r="A926" s="40"/>
      <c r="G926" s="32"/>
    </row>
    <row r="927" spans="1:7" x14ac:dyDescent="0.35">
      <c r="A927" s="40"/>
      <c r="G927" s="32"/>
    </row>
    <row r="928" spans="1:7" x14ac:dyDescent="0.35">
      <c r="A928" s="40"/>
      <c r="G928" s="32"/>
    </row>
    <row r="929" spans="1:7" x14ac:dyDescent="0.35">
      <c r="A929" s="40"/>
      <c r="G929" s="32"/>
    </row>
    <row r="930" spans="1:7" x14ac:dyDescent="0.35">
      <c r="A930" s="40"/>
      <c r="G930" s="32"/>
    </row>
    <row r="931" spans="1:7" x14ac:dyDescent="0.35">
      <c r="A931" s="40"/>
      <c r="G931" s="32"/>
    </row>
    <row r="932" spans="1:7" x14ac:dyDescent="0.35">
      <c r="A932" s="40"/>
      <c r="G932" s="32"/>
    </row>
    <row r="933" spans="1:7" x14ac:dyDescent="0.35">
      <c r="A933" s="40"/>
      <c r="G933" s="32"/>
    </row>
    <row r="934" spans="1:7" x14ac:dyDescent="0.35">
      <c r="A934" s="40"/>
      <c r="G934" s="32"/>
    </row>
    <row r="935" spans="1:7" x14ac:dyDescent="0.35">
      <c r="A935" s="40"/>
      <c r="G935" s="32"/>
    </row>
    <row r="936" spans="1:7" x14ac:dyDescent="0.35">
      <c r="A936" s="40"/>
      <c r="G936" s="32"/>
    </row>
    <row r="937" spans="1:7" x14ac:dyDescent="0.35">
      <c r="A937" s="40"/>
      <c r="G937" s="32"/>
    </row>
    <row r="938" spans="1:7" x14ac:dyDescent="0.35">
      <c r="A938" s="40"/>
      <c r="G938" s="32"/>
    </row>
    <row r="939" spans="1:7" x14ac:dyDescent="0.35">
      <c r="A939" s="40"/>
      <c r="G939" s="32"/>
    </row>
    <row r="940" spans="1:7" x14ac:dyDescent="0.35">
      <c r="A940" s="40"/>
      <c r="G940" s="32"/>
    </row>
    <row r="941" spans="1:7" x14ac:dyDescent="0.35">
      <c r="A941" s="40"/>
      <c r="G941" s="32"/>
    </row>
    <row r="942" spans="1:7" x14ac:dyDescent="0.35">
      <c r="A942" s="40"/>
      <c r="G942" s="32"/>
    </row>
    <row r="943" spans="1:7" x14ac:dyDescent="0.35">
      <c r="A943" s="40"/>
      <c r="G943" s="32"/>
    </row>
    <row r="944" spans="1:7" x14ac:dyDescent="0.35">
      <c r="A944" s="40"/>
      <c r="G944" s="32"/>
    </row>
    <row r="945" spans="1:7" x14ac:dyDescent="0.35">
      <c r="A945" s="40"/>
      <c r="G945" s="32"/>
    </row>
    <row r="946" spans="1:7" x14ac:dyDescent="0.35">
      <c r="A946" s="40"/>
      <c r="G946" s="32"/>
    </row>
    <row r="947" spans="1:7" x14ac:dyDescent="0.35">
      <c r="A947" s="40"/>
      <c r="G947" s="32"/>
    </row>
    <row r="948" spans="1:7" x14ac:dyDescent="0.35">
      <c r="A948" s="40"/>
      <c r="G948" s="32"/>
    </row>
    <row r="949" spans="1:7" x14ac:dyDescent="0.35">
      <c r="A949" s="40"/>
      <c r="G949" s="32"/>
    </row>
    <row r="950" spans="1:7" x14ac:dyDescent="0.35">
      <c r="A950" s="40"/>
      <c r="G950" s="32"/>
    </row>
    <row r="951" spans="1:7" x14ac:dyDescent="0.35">
      <c r="A951" s="40"/>
      <c r="G951" s="32"/>
    </row>
    <row r="952" spans="1:7" x14ac:dyDescent="0.35">
      <c r="A952" s="40"/>
      <c r="G952" s="32"/>
    </row>
    <row r="953" spans="1:7" x14ac:dyDescent="0.35">
      <c r="A953" s="40"/>
      <c r="G953" s="32"/>
    </row>
    <row r="954" spans="1:7" x14ac:dyDescent="0.35">
      <c r="A954" s="40"/>
      <c r="G954" s="32"/>
    </row>
    <row r="955" spans="1:7" x14ac:dyDescent="0.35">
      <c r="A955" s="40"/>
      <c r="G955" s="32"/>
    </row>
    <row r="956" spans="1:7" x14ac:dyDescent="0.35">
      <c r="A956" s="40"/>
      <c r="G956" s="32"/>
    </row>
    <row r="957" spans="1:7" x14ac:dyDescent="0.35">
      <c r="A957" s="40"/>
      <c r="G957" s="32"/>
    </row>
    <row r="958" spans="1:7" x14ac:dyDescent="0.35">
      <c r="A958" s="40"/>
      <c r="G958" s="32"/>
    </row>
    <row r="959" spans="1:7" x14ac:dyDescent="0.35">
      <c r="A959" s="40"/>
      <c r="G959" s="32"/>
    </row>
    <row r="960" spans="1:7" x14ac:dyDescent="0.35">
      <c r="A960" s="40"/>
      <c r="G960" s="32"/>
    </row>
    <row r="961" spans="1:7" x14ac:dyDescent="0.35">
      <c r="A961" s="40"/>
      <c r="G961" s="32"/>
    </row>
    <row r="962" spans="1:7" x14ac:dyDescent="0.35">
      <c r="A962" s="40"/>
      <c r="G962" s="32"/>
    </row>
    <row r="963" spans="1:7" x14ac:dyDescent="0.35">
      <c r="A963" s="40"/>
      <c r="G963" s="32"/>
    </row>
    <row r="964" spans="1:7" x14ac:dyDescent="0.35">
      <c r="A964" s="40"/>
      <c r="G964" s="32"/>
    </row>
    <row r="965" spans="1:7" x14ac:dyDescent="0.35">
      <c r="A965" s="40"/>
      <c r="G965" s="32"/>
    </row>
    <row r="966" spans="1:7" x14ac:dyDescent="0.35">
      <c r="A966" s="40"/>
      <c r="G966" s="32"/>
    </row>
    <row r="967" spans="1:7" x14ac:dyDescent="0.35">
      <c r="A967" s="40"/>
      <c r="G967" s="32"/>
    </row>
    <row r="968" spans="1:7" x14ac:dyDescent="0.35">
      <c r="A968" s="40"/>
      <c r="G968" s="32"/>
    </row>
    <row r="969" spans="1:7" x14ac:dyDescent="0.35">
      <c r="A969" s="40"/>
      <c r="G969" s="32"/>
    </row>
    <row r="970" spans="1:7" x14ac:dyDescent="0.35">
      <c r="A970" s="40"/>
      <c r="G970" s="32"/>
    </row>
    <row r="971" spans="1:7" x14ac:dyDescent="0.35">
      <c r="A971" s="40"/>
      <c r="G971" s="32"/>
    </row>
    <row r="972" spans="1:7" x14ac:dyDescent="0.35">
      <c r="A972" s="40"/>
      <c r="G972" s="32"/>
    </row>
    <row r="973" spans="1:7" x14ac:dyDescent="0.35">
      <c r="A973" s="40"/>
      <c r="G973" s="32"/>
    </row>
    <row r="974" spans="1:7" x14ac:dyDescent="0.35">
      <c r="A974" s="40"/>
      <c r="G974" s="32"/>
    </row>
    <row r="975" spans="1:7" x14ac:dyDescent="0.35">
      <c r="A975" s="40"/>
      <c r="G975" s="32"/>
    </row>
    <row r="976" spans="1:7" x14ac:dyDescent="0.35">
      <c r="A976" s="40"/>
      <c r="G976" s="32"/>
    </row>
    <row r="977" spans="1:7" x14ac:dyDescent="0.35">
      <c r="A977" s="40"/>
      <c r="G977" s="32"/>
    </row>
    <row r="978" spans="1:7" x14ac:dyDescent="0.35">
      <c r="A978" s="40"/>
      <c r="G978" s="32"/>
    </row>
    <row r="979" spans="1:7" x14ac:dyDescent="0.35">
      <c r="A979" s="40"/>
      <c r="G979" s="32"/>
    </row>
    <row r="980" spans="1:7" x14ac:dyDescent="0.35">
      <c r="A980" s="40"/>
      <c r="G980" s="32"/>
    </row>
    <row r="981" spans="1:7" x14ac:dyDescent="0.35">
      <c r="A981" s="40"/>
      <c r="G981" s="32"/>
    </row>
    <row r="982" spans="1:7" x14ac:dyDescent="0.35">
      <c r="A982" s="40"/>
      <c r="G982" s="32"/>
    </row>
    <row r="983" spans="1:7" x14ac:dyDescent="0.35">
      <c r="A983" s="40"/>
      <c r="G983" s="32"/>
    </row>
    <row r="984" spans="1:7" x14ac:dyDescent="0.35">
      <c r="A984" s="40"/>
      <c r="G984" s="32"/>
    </row>
    <row r="985" spans="1:7" x14ac:dyDescent="0.35">
      <c r="A985" s="40"/>
      <c r="G985" s="32"/>
    </row>
    <row r="986" spans="1:7" x14ac:dyDescent="0.35">
      <c r="A986" s="40"/>
      <c r="G986" s="32"/>
    </row>
    <row r="987" spans="1:7" x14ac:dyDescent="0.35">
      <c r="A987" s="40"/>
      <c r="G987" s="32"/>
    </row>
    <row r="988" spans="1:7" x14ac:dyDescent="0.35">
      <c r="A988" s="40"/>
      <c r="G988" s="32"/>
    </row>
    <row r="989" spans="1:7" x14ac:dyDescent="0.35">
      <c r="A989" s="40"/>
      <c r="G989" s="32"/>
    </row>
    <row r="990" spans="1:7" x14ac:dyDescent="0.35">
      <c r="A990" s="40"/>
      <c r="G990" s="32"/>
    </row>
    <row r="991" spans="1:7" x14ac:dyDescent="0.35">
      <c r="A991" s="40"/>
      <c r="G991" s="32"/>
    </row>
    <row r="992" spans="1:7" x14ac:dyDescent="0.35">
      <c r="A992" s="40"/>
      <c r="G992" s="32"/>
    </row>
    <row r="993" spans="1:7" x14ac:dyDescent="0.35">
      <c r="A993" s="40"/>
      <c r="G993" s="32"/>
    </row>
    <row r="994" spans="1:7" x14ac:dyDescent="0.35">
      <c r="A994" s="40"/>
      <c r="G994" s="32"/>
    </row>
    <row r="995" spans="1:7" x14ac:dyDescent="0.35">
      <c r="A995" s="40"/>
      <c r="G995" s="32"/>
    </row>
    <row r="996" spans="1:7" x14ac:dyDescent="0.35">
      <c r="A996" s="40"/>
      <c r="G996" s="32"/>
    </row>
    <row r="997" spans="1:7" x14ac:dyDescent="0.35">
      <c r="A997" s="40"/>
      <c r="G997" s="32"/>
    </row>
    <row r="998" spans="1:7" x14ac:dyDescent="0.35">
      <c r="A998" s="40"/>
      <c r="G998" s="32"/>
    </row>
    <row r="999" spans="1:7" x14ac:dyDescent="0.35">
      <c r="A999" s="40"/>
      <c r="G999" s="32"/>
    </row>
    <row r="1000" spans="1:7" x14ac:dyDescent="0.35">
      <c r="A1000" s="40"/>
      <c r="G1000" s="32"/>
    </row>
    <row r="1001" spans="1:7" x14ac:dyDescent="0.35">
      <c r="A1001" s="40"/>
      <c r="G1001" s="32"/>
    </row>
    <row r="1002" spans="1:7" x14ac:dyDescent="0.35">
      <c r="A1002" s="40"/>
      <c r="G1002" s="32"/>
    </row>
    <row r="1003" spans="1:7" x14ac:dyDescent="0.35">
      <c r="A1003" s="40"/>
      <c r="G1003" s="32"/>
    </row>
    <row r="1004" spans="1:7" x14ac:dyDescent="0.35">
      <c r="A1004" s="40"/>
      <c r="G1004" s="32"/>
    </row>
    <row r="1005" spans="1:7" x14ac:dyDescent="0.35">
      <c r="A1005" s="40"/>
      <c r="G1005" s="32"/>
    </row>
    <row r="1006" spans="1:7" x14ac:dyDescent="0.35">
      <c r="A1006" s="40"/>
      <c r="G1006" s="32"/>
    </row>
    <row r="1007" spans="1:7" x14ac:dyDescent="0.35">
      <c r="A1007" s="40"/>
      <c r="G1007" s="32"/>
    </row>
    <row r="1008" spans="1:7" x14ac:dyDescent="0.35">
      <c r="A1008" s="40"/>
      <c r="G1008" s="32"/>
    </row>
    <row r="1009" spans="1:7" x14ac:dyDescent="0.35">
      <c r="A1009" s="40"/>
      <c r="G1009" s="32"/>
    </row>
    <row r="1010" spans="1:7" x14ac:dyDescent="0.35">
      <c r="A1010" s="40"/>
      <c r="G1010" s="32"/>
    </row>
    <row r="1011" spans="1:7" x14ac:dyDescent="0.35">
      <c r="A1011" s="40"/>
      <c r="G1011" s="32"/>
    </row>
    <row r="1012" spans="1:7" x14ac:dyDescent="0.35">
      <c r="A1012" s="40"/>
      <c r="G1012" s="32"/>
    </row>
    <row r="1013" spans="1:7" x14ac:dyDescent="0.35">
      <c r="A1013" s="40"/>
      <c r="G1013" s="32"/>
    </row>
    <row r="1014" spans="1:7" x14ac:dyDescent="0.35">
      <c r="A1014" s="40"/>
      <c r="G1014" s="32"/>
    </row>
    <row r="1015" spans="1:7" x14ac:dyDescent="0.35">
      <c r="A1015" s="40"/>
      <c r="G1015" s="32"/>
    </row>
    <row r="1016" spans="1:7" x14ac:dyDescent="0.35">
      <c r="A1016" s="40"/>
      <c r="G1016" s="32"/>
    </row>
    <row r="1017" spans="1:7" x14ac:dyDescent="0.35">
      <c r="A1017" s="40"/>
      <c r="G1017" s="32"/>
    </row>
    <row r="1018" spans="1:7" x14ac:dyDescent="0.35">
      <c r="A1018" s="40"/>
      <c r="G1018" s="32"/>
    </row>
    <row r="1019" spans="1:7" x14ac:dyDescent="0.35">
      <c r="A1019" s="40"/>
      <c r="G1019" s="32"/>
    </row>
    <row r="1020" spans="1:7" x14ac:dyDescent="0.35">
      <c r="A1020" s="40"/>
      <c r="G1020" s="32"/>
    </row>
    <row r="1021" spans="1:7" x14ac:dyDescent="0.35">
      <c r="A1021" s="40"/>
      <c r="G1021" s="32"/>
    </row>
    <row r="1022" spans="1:7" x14ac:dyDescent="0.35">
      <c r="A1022" s="40"/>
      <c r="G1022" s="32"/>
    </row>
    <row r="1023" spans="1:7" x14ac:dyDescent="0.35">
      <c r="A1023" s="40"/>
      <c r="G1023" s="32"/>
    </row>
    <row r="1024" spans="1:7" x14ac:dyDescent="0.35">
      <c r="A1024" s="40"/>
      <c r="G1024" s="32"/>
    </row>
    <row r="1025" spans="1:7" x14ac:dyDescent="0.35">
      <c r="A1025" s="40"/>
      <c r="G1025" s="32"/>
    </row>
    <row r="1026" spans="1:7" x14ac:dyDescent="0.35">
      <c r="A1026" s="40"/>
      <c r="G1026" s="32"/>
    </row>
    <row r="1027" spans="1:7" x14ac:dyDescent="0.35">
      <c r="A1027" s="40"/>
      <c r="G1027" s="32"/>
    </row>
    <row r="1028" spans="1:7" x14ac:dyDescent="0.35">
      <c r="A1028" s="40"/>
      <c r="G1028" s="32"/>
    </row>
    <row r="1029" spans="1:7" x14ac:dyDescent="0.35">
      <c r="A1029" s="40"/>
      <c r="G1029" s="32"/>
    </row>
    <row r="1030" spans="1:7" x14ac:dyDescent="0.35">
      <c r="A1030" s="40"/>
      <c r="G1030" s="32"/>
    </row>
    <row r="1031" spans="1:7" x14ac:dyDescent="0.35">
      <c r="A1031" s="40"/>
      <c r="G1031" s="32"/>
    </row>
    <row r="1032" spans="1:7" x14ac:dyDescent="0.35">
      <c r="A1032" s="40"/>
      <c r="G1032" s="32"/>
    </row>
    <row r="1033" spans="1:7" x14ac:dyDescent="0.35">
      <c r="A1033" s="40"/>
      <c r="G1033" s="32"/>
    </row>
    <row r="1034" spans="1:7" x14ac:dyDescent="0.35">
      <c r="A1034" s="40"/>
      <c r="G1034" s="32"/>
    </row>
    <row r="1035" spans="1:7" x14ac:dyDescent="0.35">
      <c r="A1035" s="40"/>
      <c r="G1035" s="32"/>
    </row>
    <row r="1036" spans="1:7" x14ac:dyDescent="0.35">
      <c r="A1036" s="40"/>
      <c r="G1036" s="32"/>
    </row>
    <row r="1037" spans="1:7" x14ac:dyDescent="0.35">
      <c r="A1037" s="40"/>
      <c r="G1037" s="32"/>
    </row>
    <row r="1038" spans="1:7" x14ac:dyDescent="0.35">
      <c r="A1038" s="40"/>
      <c r="G1038" s="32"/>
    </row>
    <row r="1039" spans="1:7" x14ac:dyDescent="0.35">
      <c r="A1039" s="40"/>
      <c r="G1039" s="32"/>
    </row>
    <row r="1040" spans="1:7" x14ac:dyDescent="0.35">
      <c r="A1040" s="40"/>
      <c r="G1040" s="32"/>
    </row>
    <row r="1041" spans="1:7" x14ac:dyDescent="0.35">
      <c r="A1041" s="40"/>
      <c r="G1041" s="32"/>
    </row>
    <row r="1042" spans="1:7" x14ac:dyDescent="0.35">
      <c r="A1042" s="40"/>
      <c r="G1042" s="32"/>
    </row>
    <row r="1043" spans="1:7" x14ac:dyDescent="0.35">
      <c r="A1043" s="40"/>
      <c r="G1043" s="32"/>
    </row>
    <row r="1044" spans="1:7" x14ac:dyDescent="0.35">
      <c r="A1044" s="40"/>
      <c r="G1044" s="32"/>
    </row>
    <row r="1045" spans="1:7" x14ac:dyDescent="0.35">
      <c r="A1045" s="40"/>
      <c r="G1045" s="32"/>
    </row>
    <row r="1046" spans="1:7" x14ac:dyDescent="0.35">
      <c r="A1046" s="40"/>
      <c r="G1046" s="32"/>
    </row>
    <row r="1047" spans="1:7" x14ac:dyDescent="0.35">
      <c r="A1047" s="40"/>
      <c r="G1047" s="32"/>
    </row>
    <row r="1048" spans="1:7" x14ac:dyDescent="0.35">
      <c r="A1048" s="40"/>
      <c r="G1048" s="32"/>
    </row>
    <row r="1049" spans="1:7" x14ac:dyDescent="0.35">
      <c r="A1049" s="40"/>
      <c r="G1049" s="32"/>
    </row>
    <row r="1050" spans="1:7" x14ac:dyDescent="0.35">
      <c r="A1050" s="40"/>
      <c r="G1050" s="32"/>
    </row>
    <row r="1051" spans="1:7" x14ac:dyDescent="0.35">
      <c r="A1051" s="40"/>
      <c r="G1051" s="32"/>
    </row>
    <row r="1052" spans="1:7" x14ac:dyDescent="0.35">
      <c r="A1052" s="40"/>
      <c r="G1052" s="32"/>
    </row>
    <row r="1053" spans="1:7" x14ac:dyDescent="0.35">
      <c r="A1053" s="40"/>
      <c r="G1053" s="32"/>
    </row>
    <row r="1054" spans="1:7" x14ac:dyDescent="0.35">
      <c r="A1054" s="40"/>
      <c r="G1054" s="32"/>
    </row>
    <row r="1055" spans="1:7" x14ac:dyDescent="0.35">
      <c r="A1055" s="40"/>
      <c r="G1055" s="32"/>
    </row>
    <row r="1056" spans="1:7" x14ac:dyDescent="0.35">
      <c r="A1056" s="40"/>
      <c r="G1056" s="32"/>
    </row>
    <row r="1057" spans="1:7" x14ac:dyDescent="0.35">
      <c r="A1057" s="40"/>
      <c r="G1057" s="32"/>
    </row>
    <row r="1058" spans="1:7" x14ac:dyDescent="0.35">
      <c r="A1058" s="40"/>
      <c r="G1058" s="32"/>
    </row>
    <row r="1059" spans="1:7" x14ac:dyDescent="0.35">
      <c r="A1059" s="40"/>
      <c r="G1059" s="32"/>
    </row>
    <row r="1060" spans="1:7" x14ac:dyDescent="0.35">
      <c r="A1060" s="40"/>
      <c r="G1060" s="32"/>
    </row>
    <row r="1061" spans="1:7" x14ac:dyDescent="0.35">
      <c r="A1061" s="40"/>
      <c r="G1061" s="32"/>
    </row>
    <row r="1062" spans="1:7" x14ac:dyDescent="0.35">
      <c r="A1062" s="40"/>
      <c r="G1062" s="32"/>
    </row>
    <row r="1063" spans="1:7" x14ac:dyDescent="0.35">
      <c r="A1063" s="40"/>
      <c r="G1063" s="32"/>
    </row>
    <row r="1064" spans="1:7" x14ac:dyDescent="0.35">
      <c r="A1064" s="40"/>
      <c r="G1064" s="32"/>
    </row>
    <row r="1065" spans="1:7" x14ac:dyDescent="0.35">
      <c r="A1065" s="40"/>
      <c r="G1065" s="32"/>
    </row>
    <row r="1066" spans="1:7" x14ac:dyDescent="0.35">
      <c r="A1066" s="40"/>
      <c r="G1066" s="32"/>
    </row>
    <row r="1067" spans="1:7" x14ac:dyDescent="0.35">
      <c r="A1067" s="40"/>
      <c r="G1067" s="32"/>
    </row>
    <row r="1068" spans="1:7" x14ac:dyDescent="0.35">
      <c r="A1068" s="40"/>
      <c r="G1068" s="32"/>
    </row>
    <row r="1069" spans="1:7" x14ac:dyDescent="0.35">
      <c r="A1069" s="40"/>
      <c r="G1069" s="32"/>
    </row>
    <row r="1070" spans="1:7" x14ac:dyDescent="0.35">
      <c r="A1070" s="40"/>
      <c r="G1070" s="32"/>
    </row>
    <row r="1071" spans="1:7" x14ac:dyDescent="0.35">
      <c r="A1071" s="40"/>
      <c r="G1071" s="32"/>
    </row>
    <row r="1072" spans="1:7" x14ac:dyDescent="0.35">
      <c r="A1072" s="40"/>
      <c r="G1072" s="32"/>
    </row>
    <row r="1073" spans="1:7" x14ac:dyDescent="0.35">
      <c r="A1073" s="40"/>
      <c r="G1073" s="32"/>
    </row>
    <row r="1074" spans="1:7" x14ac:dyDescent="0.35">
      <c r="A1074" s="40"/>
      <c r="G1074" s="32"/>
    </row>
    <row r="1075" spans="1:7" x14ac:dyDescent="0.35">
      <c r="A1075" s="40"/>
      <c r="G1075" s="32"/>
    </row>
    <row r="1076" spans="1:7" x14ac:dyDescent="0.35">
      <c r="A1076" s="40"/>
      <c r="G1076" s="32"/>
    </row>
    <row r="1077" spans="1:7" x14ac:dyDescent="0.35">
      <c r="A1077" s="40"/>
      <c r="G1077" s="32"/>
    </row>
    <row r="1078" spans="1:7" x14ac:dyDescent="0.35">
      <c r="A1078" s="40"/>
      <c r="G1078" s="32"/>
    </row>
    <row r="1079" spans="1:7" x14ac:dyDescent="0.35">
      <c r="A1079" s="40"/>
      <c r="G1079" s="32"/>
    </row>
    <row r="1080" spans="1:7" x14ac:dyDescent="0.35">
      <c r="A1080" s="40"/>
      <c r="G1080" s="32"/>
    </row>
    <row r="1081" spans="1:7" x14ac:dyDescent="0.35">
      <c r="A1081" s="40"/>
      <c r="G1081" s="32"/>
    </row>
    <row r="1082" spans="1:7" x14ac:dyDescent="0.35">
      <c r="A1082" s="40"/>
      <c r="G1082" s="32"/>
    </row>
    <row r="1083" spans="1:7" x14ac:dyDescent="0.35">
      <c r="A1083" s="40"/>
      <c r="G1083" s="32"/>
    </row>
    <row r="1084" spans="1:7" x14ac:dyDescent="0.35">
      <c r="A1084" s="40"/>
      <c r="G1084" s="32"/>
    </row>
    <row r="1085" spans="1:7" x14ac:dyDescent="0.35">
      <c r="A1085" s="40"/>
      <c r="G1085" s="32"/>
    </row>
    <row r="1086" spans="1:7" x14ac:dyDescent="0.35">
      <c r="A1086" s="40"/>
      <c r="G1086" s="32"/>
    </row>
    <row r="1087" spans="1:7" x14ac:dyDescent="0.35">
      <c r="A1087" s="40"/>
      <c r="G1087" s="32"/>
    </row>
    <row r="1088" spans="1:7" x14ac:dyDescent="0.35">
      <c r="A1088" s="40"/>
      <c r="G1088" s="32"/>
    </row>
    <row r="1089" spans="1:7" x14ac:dyDescent="0.35">
      <c r="A1089" s="40"/>
      <c r="G1089" s="32"/>
    </row>
    <row r="1090" spans="1:7" x14ac:dyDescent="0.35">
      <c r="A1090" s="40"/>
      <c r="G1090" s="32"/>
    </row>
    <row r="1091" spans="1:7" x14ac:dyDescent="0.35">
      <c r="A1091" s="40"/>
      <c r="G1091" s="32"/>
    </row>
    <row r="1092" spans="1:7" x14ac:dyDescent="0.35">
      <c r="A1092" s="40"/>
      <c r="G1092" s="32"/>
    </row>
    <row r="1093" spans="1:7" x14ac:dyDescent="0.35">
      <c r="A1093" s="40"/>
      <c r="G1093" s="32"/>
    </row>
    <row r="1094" spans="1:7" x14ac:dyDescent="0.35">
      <c r="A1094" s="40"/>
      <c r="G1094" s="32"/>
    </row>
    <row r="1095" spans="1:7" x14ac:dyDescent="0.35">
      <c r="A1095" s="40"/>
      <c r="G1095" s="32"/>
    </row>
    <row r="1096" spans="1:7" x14ac:dyDescent="0.35">
      <c r="A1096" s="40"/>
      <c r="G1096" s="32"/>
    </row>
    <row r="1097" spans="1:7" x14ac:dyDescent="0.35">
      <c r="A1097" s="40"/>
      <c r="G1097" s="32"/>
    </row>
    <row r="1098" spans="1:7" x14ac:dyDescent="0.35">
      <c r="A1098" s="40"/>
      <c r="G1098" s="32"/>
    </row>
    <row r="1099" spans="1:7" x14ac:dyDescent="0.35">
      <c r="A1099" s="40"/>
      <c r="G1099" s="32"/>
    </row>
    <row r="1100" spans="1:7" x14ac:dyDescent="0.35">
      <c r="A1100" s="40"/>
      <c r="G1100" s="32"/>
    </row>
    <row r="1101" spans="1:7" x14ac:dyDescent="0.35">
      <c r="A1101" s="40"/>
      <c r="G1101" s="32"/>
    </row>
    <row r="1102" spans="1:7" x14ac:dyDescent="0.35">
      <c r="A1102" s="40"/>
      <c r="G1102" s="32"/>
    </row>
    <row r="1103" spans="1:7" x14ac:dyDescent="0.35">
      <c r="A1103" s="40"/>
      <c r="G1103" s="32"/>
    </row>
    <row r="1104" spans="1:7" x14ac:dyDescent="0.35">
      <c r="A1104" s="40"/>
      <c r="G1104" s="32"/>
    </row>
    <row r="1105" spans="1:7" x14ac:dyDescent="0.35">
      <c r="A1105" s="40"/>
      <c r="G1105" s="32"/>
    </row>
    <row r="1106" spans="1:7" x14ac:dyDescent="0.35">
      <c r="A1106" s="40"/>
      <c r="G1106" s="32"/>
    </row>
    <row r="1107" spans="1:7" x14ac:dyDescent="0.35">
      <c r="A1107" s="40"/>
      <c r="G1107" s="32"/>
    </row>
    <row r="1108" spans="1:7" x14ac:dyDescent="0.35">
      <c r="A1108" s="40"/>
      <c r="G1108" s="32"/>
    </row>
    <row r="1109" spans="1:7" x14ac:dyDescent="0.35">
      <c r="A1109" s="40"/>
      <c r="G1109" s="32"/>
    </row>
    <row r="1110" spans="1:7" x14ac:dyDescent="0.35">
      <c r="A1110" s="40"/>
      <c r="G1110" s="32"/>
    </row>
    <row r="1111" spans="1:7" x14ac:dyDescent="0.35">
      <c r="A1111" s="40"/>
      <c r="G1111" s="32"/>
    </row>
    <row r="1112" spans="1:7" x14ac:dyDescent="0.35">
      <c r="A1112" s="40"/>
      <c r="G1112" s="32"/>
    </row>
    <row r="1113" spans="1:7" x14ac:dyDescent="0.35">
      <c r="A1113" s="40"/>
      <c r="G1113" s="32"/>
    </row>
    <row r="1114" spans="1:7" x14ac:dyDescent="0.35">
      <c r="A1114" s="40"/>
      <c r="G1114" s="32"/>
    </row>
    <row r="1115" spans="1:7" x14ac:dyDescent="0.35">
      <c r="A1115" s="40"/>
      <c r="G1115" s="32"/>
    </row>
    <row r="1116" spans="1:7" x14ac:dyDescent="0.35">
      <c r="A1116" s="40"/>
      <c r="G1116" s="32"/>
    </row>
    <row r="1117" spans="1:7" x14ac:dyDescent="0.35">
      <c r="A1117" s="40"/>
      <c r="G1117" s="32"/>
    </row>
    <row r="1118" spans="1:7" x14ac:dyDescent="0.35">
      <c r="A1118" s="40"/>
      <c r="G1118" s="32"/>
    </row>
    <row r="1119" spans="1:7" x14ac:dyDescent="0.35">
      <c r="A1119" s="40"/>
      <c r="G1119" s="32"/>
    </row>
    <row r="1120" spans="1:7" x14ac:dyDescent="0.35">
      <c r="A1120" s="40"/>
      <c r="G1120" s="32"/>
    </row>
    <row r="1121" spans="1:7" x14ac:dyDescent="0.35">
      <c r="A1121" s="40"/>
      <c r="G1121" s="32"/>
    </row>
    <row r="1122" spans="1:7" x14ac:dyDescent="0.35">
      <c r="A1122" s="40"/>
      <c r="G1122" s="32"/>
    </row>
    <row r="1123" spans="1:7" x14ac:dyDescent="0.35">
      <c r="A1123" s="40"/>
      <c r="G1123" s="32"/>
    </row>
    <row r="1124" spans="1:7" x14ac:dyDescent="0.35">
      <c r="A1124" s="40"/>
      <c r="G1124" s="32"/>
    </row>
    <row r="1125" spans="1:7" x14ac:dyDescent="0.35">
      <c r="A1125" s="40"/>
      <c r="G1125" s="32"/>
    </row>
    <row r="1126" spans="1:7" x14ac:dyDescent="0.35">
      <c r="A1126" s="40"/>
      <c r="G1126" s="32"/>
    </row>
    <row r="1127" spans="1:7" x14ac:dyDescent="0.35">
      <c r="A1127" s="40"/>
      <c r="G1127" s="32"/>
    </row>
    <row r="1128" spans="1:7" x14ac:dyDescent="0.35">
      <c r="A1128" s="40"/>
      <c r="G1128" s="32"/>
    </row>
    <row r="1129" spans="1:7" x14ac:dyDescent="0.35">
      <c r="A1129" s="40"/>
      <c r="G1129" s="32"/>
    </row>
    <row r="1130" spans="1:7" x14ac:dyDescent="0.35">
      <c r="A1130" s="40"/>
      <c r="G1130" s="32"/>
    </row>
    <row r="1131" spans="1:7" x14ac:dyDescent="0.35">
      <c r="A1131" s="40"/>
      <c r="G1131" s="32"/>
    </row>
    <row r="1132" spans="1:7" x14ac:dyDescent="0.35">
      <c r="A1132" s="40"/>
      <c r="G1132" s="32"/>
    </row>
    <row r="1133" spans="1:7" x14ac:dyDescent="0.35">
      <c r="A1133" s="40"/>
      <c r="G1133" s="32"/>
    </row>
    <row r="1134" spans="1:7" x14ac:dyDescent="0.35">
      <c r="A1134" s="40"/>
      <c r="G1134" s="32"/>
    </row>
    <row r="1135" spans="1:7" x14ac:dyDescent="0.35">
      <c r="A1135" s="40"/>
      <c r="G1135" s="32"/>
    </row>
    <row r="1136" spans="1:7" x14ac:dyDescent="0.35">
      <c r="A1136" s="40"/>
      <c r="G1136" s="32"/>
    </row>
    <row r="1137" spans="1:7" x14ac:dyDescent="0.35">
      <c r="A1137" s="40"/>
      <c r="G1137" s="32"/>
    </row>
    <row r="1138" spans="1:7" x14ac:dyDescent="0.35">
      <c r="A1138" s="40"/>
      <c r="G1138" s="32"/>
    </row>
    <row r="1139" spans="1:7" x14ac:dyDescent="0.35">
      <c r="A1139" s="40"/>
      <c r="G1139" s="32"/>
    </row>
    <row r="1140" spans="1:7" x14ac:dyDescent="0.35">
      <c r="A1140" s="40"/>
      <c r="G1140" s="32"/>
    </row>
    <row r="1141" spans="1:7" x14ac:dyDescent="0.35">
      <c r="A1141" s="40"/>
      <c r="G1141" s="32"/>
    </row>
    <row r="1142" spans="1:7" x14ac:dyDescent="0.35">
      <c r="A1142" s="40"/>
      <c r="G1142" s="32"/>
    </row>
    <row r="1143" spans="1:7" x14ac:dyDescent="0.35">
      <c r="A1143" s="40"/>
      <c r="G1143" s="32"/>
    </row>
    <row r="1144" spans="1:7" x14ac:dyDescent="0.35">
      <c r="A1144" s="40"/>
      <c r="G1144" s="32"/>
    </row>
    <row r="1145" spans="1:7" x14ac:dyDescent="0.35">
      <c r="A1145" s="40"/>
      <c r="G1145" s="32"/>
    </row>
    <row r="1146" spans="1:7" x14ac:dyDescent="0.35">
      <c r="A1146" s="40"/>
      <c r="G1146" s="32"/>
    </row>
    <row r="1147" spans="1:7" x14ac:dyDescent="0.35">
      <c r="A1147" s="40"/>
      <c r="G1147" s="32"/>
    </row>
    <row r="1148" spans="1:7" x14ac:dyDescent="0.35">
      <c r="A1148" s="40"/>
      <c r="G1148" s="32"/>
    </row>
    <row r="1149" spans="1:7" x14ac:dyDescent="0.35">
      <c r="A1149" s="40"/>
      <c r="G1149" s="32"/>
    </row>
    <row r="1150" spans="1:7" x14ac:dyDescent="0.35">
      <c r="A1150" s="40"/>
      <c r="G1150" s="32"/>
    </row>
    <row r="1151" spans="1:7" x14ac:dyDescent="0.35">
      <c r="A1151" s="40"/>
      <c r="G1151" s="32"/>
    </row>
    <row r="1152" spans="1:7" x14ac:dyDescent="0.35">
      <c r="A1152" s="40"/>
      <c r="G1152" s="32"/>
    </row>
    <row r="1153" spans="1:7" x14ac:dyDescent="0.35">
      <c r="A1153" s="40"/>
      <c r="G1153" s="32"/>
    </row>
    <row r="1154" spans="1:7" x14ac:dyDescent="0.35">
      <c r="A1154" s="40"/>
      <c r="G1154" s="32"/>
    </row>
    <row r="1155" spans="1:7" x14ac:dyDescent="0.35">
      <c r="A1155" s="40"/>
      <c r="G1155" s="32"/>
    </row>
    <row r="1156" spans="1:7" x14ac:dyDescent="0.35">
      <c r="A1156" s="40"/>
      <c r="G1156" s="32"/>
    </row>
    <row r="1157" spans="1:7" x14ac:dyDescent="0.35">
      <c r="A1157" s="40"/>
      <c r="G1157" s="32"/>
    </row>
    <row r="1158" spans="1:7" x14ac:dyDescent="0.35">
      <c r="A1158" s="40"/>
      <c r="G1158" s="32"/>
    </row>
    <row r="1159" spans="1:7" x14ac:dyDescent="0.35">
      <c r="A1159" s="40"/>
      <c r="G1159" s="32"/>
    </row>
    <row r="1160" spans="1:7" x14ac:dyDescent="0.35">
      <c r="A1160" s="40"/>
      <c r="G1160" s="32"/>
    </row>
    <row r="1161" spans="1:7" x14ac:dyDescent="0.35">
      <c r="A1161" s="40"/>
      <c r="G1161" s="32"/>
    </row>
    <row r="1162" spans="1:7" x14ac:dyDescent="0.35">
      <c r="A1162" s="40"/>
      <c r="G1162" s="32"/>
    </row>
    <row r="1163" spans="1:7" x14ac:dyDescent="0.35">
      <c r="A1163" s="40"/>
      <c r="G1163" s="32"/>
    </row>
    <row r="1164" spans="1:7" x14ac:dyDescent="0.35">
      <c r="A1164" s="40"/>
      <c r="G1164" s="32"/>
    </row>
    <row r="1165" spans="1:7" x14ac:dyDescent="0.35">
      <c r="A1165" s="40"/>
      <c r="G1165" s="32"/>
    </row>
    <row r="1166" spans="1:7" x14ac:dyDescent="0.35">
      <c r="A1166" s="40"/>
      <c r="G1166" s="32"/>
    </row>
    <row r="1167" spans="1:7" x14ac:dyDescent="0.35">
      <c r="A1167" s="40"/>
      <c r="G1167" s="32"/>
    </row>
    <row r="1168" spans="1:7" x14ac:dyDescent="0.35">
      <c r="A1168" s="40"/>
      <c r="G1168" s="32"/>
    </row>
    <row r="1169" spans="1:7" x14ac:dyDescent="0.35">
      <c r="A1169" s="40"/>
      <c r="G1169" s="32"/>
    </row>
    <row r="1170" spans="1:7" x14ac:dyDescent="0.35">
      <c r="A1170" s="40"/>
      <c r="G1170" s="32"/>
    </row>
    <row r="1171" spans="1:7" x14ac:dyDescent="0.35">
      <c r="A1171" s="40"/>
      <c r="G1171" s="32"/>
    </row>
    <row r="1172" spans="1:7" x14ac:dyDescent="0.35">
      <c r="A1172" s="40"/>
      <c r="G1172" s="32"/>
    </row>
    <row r="1173" spans="1:7" x14ac:dyDescent="0.35">
      <c r="A1173" s="40"/>
      <c r="G1173" s="32"/>
    </row>
    <row r="1174" spans="1:7" x14ac:dyDescent="0.35">
      <c r="A1174" s="40"/>
      <c r="G1174" s="32"/>
    </row>
    <row r="1175" spans="1:7" x14ac:dyDescent="0.35">
      <c r="A1175" s="40"/>
      <c r="G1175" s="32"/>
    </row>
    <row r="1176" spans="1:7" x14ac:dyDescent="0.35">
      <c r="A1176" s="40"/>
      <c r="G1176" s="32"/>
    </row>
    <row r="1177" spans="1:7" x14ac:dyDescent="0.35">
      <c r="A1177" s="40"/>
      <c r="G1177" s="32"/>
    </row>
    <row r="1178" spans="1:7" x14ac:dyDescent="0.35">
      <c r="A1178" s="40"/>
      <c r="G1178" s="32"/>
    </row>
    <row r="1179" spans="1:7" x14ac:dyDescent="0.35">
      <c r="A1179" s="40"/>
      <c r="G1179" s="32"/>
    </row>
    <row r="1180" spans="1:7" x14ac:dyDescent="0.35">
      <c r="A1180" s="40"/>
      <c r="G1180" s="32"/>
    </row>
    <row r="1181" spans="1:7" x14ac:dyDescent="0.35">
      <c r="A1181" s="40"/>
      <c r="G1181" s="32"/>
    </row>
    <row r="1182" spans="1:7" x14ac:dyDescent="0.35">
      <c r="A1182" s="40"/>
      <c r="G1182" s="32"/>
    </row>
    <row r="1183" spans="1:7" x14ac:dyDescent="0.35">
      <c r="A1183" s="40"/>
      <c r="G1183" s="32"/>
    </row>
    <row r="1184" spans="1:7" x14ac:dyDescent="0.35">
      <c r="A1184" s="40"/>
      <c r="G1184" s="32"/>
    </row>
    <row r="1185" spans="1:7" x14ac:dyDescent="0.35">
      <c r="A1185" s="40"/>
      <c r="G1185" s="32"/>
    </row>
    <row r="1186" spans="1:7" x14ac:dyDescent="0.35">
      <c r="A1186" s="40"/>
      <c r="G1186" s="32"/>
    </row>
    <row r="1187" spans="1:7" x14ac:dyDescent="0.35">
      <c r="A1187" s="40"/>
      <c r="G1187" s="32"/>
    </row>
    <row r="1188" spans="1:7" x14ac:dyDescent="0.35">
      <c r="A1188" s="40"/>
      <c r="G1188" s="32"/>
    </row>
    <row r="1189" spans="1:7" x14ac:dyDescent="0.35">
      <c r="A1189" s="40"/>
      <c r="G1189" s="32"/>
    </row>
    <row r="1190" spans="1:7" x14ac:dyDescent="0.35">
      <c r="A1190" s="40"/>
      <c r="G1190" s="32"/>
    </row>
    <row r="1191" spans="1:7" x14ac:dyDescent="0.35">
      <c r="A1191" s="40"/>
      <c r="G1191" s="32"/>
    </row>
    <row r="1192" spans="1:7" x14ac:dyDescent="0.35">
      <c r="A1192" s="40"/>
      <c r="G1192" s="32"/>
    </row>
    <row r="1193" spans="1:7" x14ac:dyDescent="0.35">
      <c r="A1193" s="40"/>
      <c r="G1193" s="32"/>
    </row>
    <row r="1194" spans="1:7" x14ac:dyDescent="0.35">
      <c r="A1194" s="40"/>
      <c r="G1194" s="32"/>
    </row>
    <row r="1195" spans="1:7" x14ac:dyDescent="0.35">
      <c r="A1195" s="40"/>
      <c r="G1195" s="32"/>
    </row>
    <row r="1196" spans="1:7" x14ac:dyDescent="0.35">
      <c r="A1196" s="40"/>
      <c r="G1196" s="32"/>
    </row>
    <row r="1197" spans="1:7" x14ac:dyDescent="0.35">
      <c r="A1197" s="40"/>
      <c r="G1197" s="32"/>
    </row>
    <row r="1198" spans="1:7" x14ac:dyDescent="0.35">
      <c r="A1198" s="40"/>
      <c r="G1198" s="32"/>
    </row>
    <row r="1199" spans="1:7" x14ac:dyDescent="0.35">
      <c r="A1199" s="40"/>
      <c r="G1199" s="32"/>
    </row>
    <row r="1200" spans="1:7" x14ac:dyDescent="0.35">
      <c r="A1200" s="40"/>
      <c r="G1200" s="32"/>
    </row>
    <row r="1201" spans="1:7" x14ac:dyDescent="0.35">
      <c r="A1201" s="40"/>
      <c r="G1201" s="32"/>
    </row>
    <row r="1202" spans="1:7" x14ac:dyDescent="0.35">
      <c r="A1202" s="40"/>
      <c r="G1202" s="32"/>
    </row>
    <row r="1203" spans="1:7" x14ac:dyDescent="0.35">
      <c r="A1203" s="40"/>
      <c r="G1203" s="32"/>
    </row>
    <row r="1204" spans="1:7" x14ac:dyDescent="0.35">
      <c r="A1204" s="40"/>
      <c r="G1204" s="32"/>
    </row>
    <row r="1205" spans="1:7" x14ac:dyDescent="0.35">
      <c r="A1205" s="40"/>
      <c r="G1205" s="32"/>
    </row>
    <row r="1206" spans="1:7" x14ac:dyDescent="0.35">
      <c r="A1206" s="40"/>
      <c r="G1206" s="32"/>
    </row>
    <row r="1207" spans="1:7" x14ac:dyDescent="0.35">
      <c r="A1207" s="40"/>
      <c r="G1207" s="32"/>
    </row>
    <row r="1208" spans="1:7" x14ac:dyDescent="0.35">
      <c r="A1208" s="40"/>
      <c r="G1208" s="32"/>
    </row>
    <row r="1209" spans="1:7" x14ac:dyDescent="0.35">
      <c r="A1209" s="40"/>
      <c r="G1209" s="32"/>
    </row>
    <row r="1210" spans="1:7" x14ac:dyDescent="0.35">
      <c r="A1210" s="40"/>
      <c r="G1210" s="32"/>
    </row>
    <row r="1211" spans="1:7" x14ac:dyDescent="0.35">
      <c r="A1211" s="40"/>
      <c r="G1211" s="32"/>
    </row>
    <row r="1212" spans="1:7" x14ac:dyDescent="0.35">
      <c r="A1212" s="40"/>
      <c r="G1212" s="32"/>
    </row>
    <row r="1213" spans="1:7" x14ac:dyDescent="0.35">
      <c r="A1213" s="40"/>
      <c r="G1213" s="32"/>
    </row>
    <row r="1214" spans="1:7" x14ac:dyDescent="0.35">
      <c r="A1214" s="40"/>
      <c r="G1214" s="32"/>
    </row>
    <row r="1215" spans="1:7" x14ac:dyDescent="0.35">
      <c r="A1215" s="40"/>
      <c r="G1215" s="32"/>
    </row>
    <row r="1216" spans="1:7" x14ac:dyDescent="0.35">
      <c r="A1216" s="40"/>
      <c r="G1216" s="32"/>
    </row>
    <row r="1217" spans="1:7" x14ac:dyDescent="0.35">
      <c r="A1217" s="40"/>
      <c r="G1217" s="32"/>
    </row>
    <row r="1218" spans="1:7" x14ac:dyDescent="0.35">
      <c r="A1218" s="40"/>
      <c r="G1218" s="32"/>
    </row>
    <row r="1219" spans="1:7" x14ac:dyDescent="0.35">
      <c r="A1219" s="40"/>
      <c r="G1219" s="32"/>
    </row>
    <row r="1220" spans="1:7" x14ac:dyDescent="0.35">
      <c r="A1220" s="40"/>
      <c r="G1220" s="32"/>
    </row>
    <row r="1221" spans="1:7" x14ac:dyDescent="0.35">
      <c r="A1221" s="40"/>
      <c r="G1221" s="32"/>
    </row>
    <row r="1222" spans="1:7" x14ac:dyDescent="0.35">
      <c r="A1222" s="40"/>
      <c r="G1222" s="32"/>
    </row>
    <row r="1223" spans="1:7" x14ac:dyDescent="0.35">
      <c r="A1223" s="40"/>
      <c r="G1223" s="32"/>
    </row>
    <row r="1224" spans="1:7" x14ac:dyDescent="0.35">
      <c r="A1224" s="40"/>
      <c r="G1224" s="32"/>
    </row>
    <row r="1225" spans="1:7" x14ac:dyDescent="0.35">
      <c r="A1225" s="40"/>
      <c r="G1225" s="32"/>
    </row>
    <row r="1226" spans="1:7" x14ac:dyDescent="0.35">
      <c r="A1226" s="40"/>
      <c r="G1226" s="32"/>
    </row>
    <row r="1227" spans="1:7" x14ac:dyDescent="0.35">
      <c r="A1227" s="40"/>
      <c r="G1227" s="32"/>
    </row>
    <row r="1228" spans="1:7" x14ac:dyDescent="0.35">
      <c r="A1228" s="40"/>
      <c r="G1228" s="32"/>
    </row>
    <row r="1229" spans="1:7" x14ac:dyDescent="0.35">
      <c r="A1229" s="40"/>
      <c r="G1229" s="32"/>
    </row>
    <row r="1230" spans="1:7" x14ac:dyDescent="0.35">
      <c r="A1230" s="40"/>
      <c r="G1230" s="32"/>
    </row>
    <row r="1231" spans="1:7" x14ac:dyDescent="0.35">
      <c r="A1231" s="40"/>
      <c r="G1231" s="32"/>
    </row>
    <row r="1232" spans="1:7" x14ac:dyDescent="0.35">
      <c r="A1232" s="40"/>
      <c r="G1232" s="32"/>
    </row>
    <row r="1233" spans="1:7" x14ac:dyDescent="0.35">
      <c r="A1233" s="40"/>
      <c r="G1233" s="32"/>
    </row>
    <row r="1234" spans="1:7" x14ac:dyDescent="0.35">
      <c r="A1234" s="40"/>
      <c r="G1234" s="32"/>
    </row>
    <row r="1235" spans="1:7" x14ac:dyDescent="0.35">
      <c r="A1235" s="40"/>
      <c r="G1235" s="32"/>
    </row>
    <row r="1236" spans="1:7" x14ac:dyDescent="0.35">
      <c r="A1236" s="40"/>
      <c r="G1236" s="32"/>
    </row>
    <row r="1237" spans="1:7" x14ac:dyDescent="0.35">
      <c r="A1237" s="40"/>
      <c r="G1237" s="32"/>
    </row>
    <row r="1238" spans="1:7" x14ac:dyDescent="0.35">
      <c r="A1238" s="40"/>
      <c r="G1238" s="32"/>
    </row>
    <row r="1239" spans="1:7" x14ac:dyDescent="0.35">
      <c r="A1239" s="40"/>
      <c r="G1239" s="32"/>
    </row>
    <row r="1240" spans="1:7" x14ac:dyDescent="0.35">
      <c r="A1240" s="40"/>
      <c r="G1240" s="32"/>
    </row>
    <row r="1241" spans="1:7" x14ac:dyDescent="0.35">
      <c r="A1241" s="40"/>
      <c r="G1241" s="32"/>
    </row>
    <row r="1242" spans="1:7" x14ac:dyDescent="0.35">
      <c r="A1242" s="40"/>
      <c r="G1242" s="32"/>
    </row>
    <row r="1243" spans="1:7" x14ac:dyDescent="0.35">
      <c r="A1243" s="40"/>
      <c r="G1243" s="32"/>
    </row>
    <row r="1244" spans="1:7" x14ac:dyDescent="0.35">
      <c r="A1244" s="40"/>
      <c r="G1244" s="32"/>
    </row>
    <row r="1245" spans="1:7" x14ac:dyDescent="0.35">
      <c r="A1245" s="40"/>
      <c r="G1245" s="32"/>
    </row>
    <row r="1246" spans="1:7" x14ac:dyDescent="0.35">
      <c r="A1246" s="40"/>
      <c r="G1246" s="32"/>
    </row>
    <row r="1247" spans="1:7" x14ac:dyDescent="0.35">
      <c r="A1247" s="40"/>
      <c r="G1247" s="32"/>
    </row>
    <row r="1248" spans="1:7" x14ac:dyDescent="0.35">
      <c r="A1248" s="40"/>
      <c r="G1248" s="32"/>
    </row>
    <row r="1249" spans="1:7" x14ac:dyDescent="0.35">
      <c r="A1249" s="40"/>
      <c r="G1249" s="32"/>
    </row>
    <row r="1250" spans="1:7" x14ac:dyDescent="0.35">
      <c r="A1250" s="40"/>
      <c r="G1250" s="32"/>
    </row>
    <row r="1251" spans="1:7" x14ac:dyDescent="0.35">
      <c r="A1251" s="40"/>
      <c r="G1251" s="32"/>
    </row>
    <row r="1252" spans="1:7" x14ac:dyDescent="0.35">
      <c r="A1252" s="40"/>
      <c r="G1252" s="32"/>
    </row>
    <row r="1253" spans="1:7" x14ac:dyDescent="0.35">
      <c r="A1253" s="40"/>
      <c r="G1253" s="32"/>
    </row>
    <row r="1254" spans="1:7" x14ac:dyDescent="0.35">
      <c r="A1254" s="40"/>
      <c r="G1254" s="32"/>
    </row>
    <row r="1255" spans="1:7" x14ac:dyDescent="0.35">
      <c r="A1255" s="40"/>
      <c r="G1255" s="32"/>
    </row>
    <row r="1256" spans="1:7" x14ac:dyDescent="0.35">
      <c r="A1256" s="40"/>
      <c r="G1256" s="32"/>
    </row>
    <row r="1257" spans="1:7" x14ac:dyDescent="0.35">
      <c r="A1257" s="40"/>
      <c r="G1257" s="32"/>
    </row>
    <row r="1258" spans="1:7" x14ac:dyDescent="0.35">
      <c r="A1258" s="40"/>
      <c r="G1258" s="32"/>
    </row>
    <row r="1259" spans="1:7" x14ac:dyDescent="0.35">
      <c r="A1259" s="40"/>
      <c r="G1259" s="32"/>
    </row>
    <row r="1260" spans="1:7" x14ac:dyDescent="0.35">
      <c r="A1260" s="40"/>
      <c r="G1260" s="32"/>
    </row>
    <row r="1261" spans="1:7" x14ac:dyDescent="0.35">
      <c r="A1261" s="40"/>
      <c r="G1261" s="32"/>
    </row>
    <row r="1262" spans="1:7" x14ac:dyDescent="0.35">
      <c r="A1262" s="40"/>
      <c r="G1262" s="32"/>
    </row>
    <row r="1263" spans="1:7" x14ac:dyDescent="0.35">
      <c r="A1263" s="40"/>
      <c r="G1263" s="32"/>
    </row>
    <row r="1264" spans="1:7" x14ac:dyDescent="0.35">
      <c r="A1264" s="40"/>
      <c r="G1264" s="32"/>
    </row>
    <row r="1265" spans="1:7" x14ac:dyDescent="0.35">
      <c r="A1265" s="40"/>
      <c r="G1265" s="32"/>
    </row>
    <row r="1266" spans="1:7" x14ac:dyDescent="0.35">
      <c r="A1266" s="40"/>
      <c r="G1266" s="32"/>
    </row>
    <row r="1267" spans="1:7" x14ac:dyDescent="0.35">
      <c r="A1267" s="40"/>
      <c r="G1267" s="32"/>
    </row>
    <row r="1268" spans="1:7" x14ac:dyDescent="0.35">
      <c r="A1268" s="40"/>
      <c r="G1268" s="32"/>
    </row>
    <row r="1269" spans="1:7" x14ac:dyDescent="0.35">
      <c r="A1269" s="40"/>
      <c r="G1269" s="32"/>
    </row>
    <row r="1270" spans="1:7" x14ac:dyDescent="0.35">
      <c r="A1270" s="40"/>
      <c r="G1270" s="32"/>
    </row>
    <row r="1271" spans="1:7" x14ac:dyDescent="0.35">
      <c r="A1271" s="40"/>
      <c r="G1271" s="32"/>
    </row>
    <row r="1272" spans="1:7" x14ac:dyDescent="0.35">
      <c r="A1272" s="40"/>
      <c r="G1272" s="32"/>
    </row>
    <row r="1273" spans="1:7" x14ac:dyDescent="0.35">
      <c r="A1273" s="40"/>
      <c r="G1273" s="32"/>
    </row>
    <row r="1274" spans="1:7" x14ac:dyDescent="0.35">
      <c r="A1274" s="40"/>
      <c r="G1274" s="32"/>
    </row>
    <row r="1275" spans="1:7" x14ac:dyDescent="0.35">
      <c r="A1275" s="40"/>
      <c r="G1275" s="32"/>
    </row>
    <row r="1276" spans="1:7" x14ac:dyDescent="0.35">
      <c r="A1276" s="40"/>
      <c r="G1276" s="32"/>
    </row>
    <row r="1277" spans="1:7" x14ac:dyDescent="0.35">
      <c r="A1277" s="40"/>
      <c r="G1277" s="32"/>
    </row>
    <row r="1278" spans="1:7" x14ac:dyDescent="0.35">
      <c r="A1278" s="40"/>
      <c r="G1278" s="32"/>
    </row>
    <row r="1279" spans="1:7" x14ac:dyDescent="0.35">
      <c r="A1279" s="40"/>
      <c r="G1279" s="32"/>
    </row>
    <row r="1280" spans="1:7" x14ac:dyDescent="0.35">
      <c r="A1280" s="40"/>
      <c r="G1280" s="32"/>
    </row>
    <row r="1281" spans="1:7" x14ac:dyDescent="0.35">
      <c r="A1281" s="40"/>
      <c r="G1281" s="32"/>
    </row>
    <row r="1282" spans="1:7" x14ac:dyDescent="0.35">
      <c r="A1282" s="40"/>
      <c r="G1282" s="32"/>
    </row>
    <row r="1283" spans="1:7" x14ac:dyDescent="0.35">
      <c r="A1283" s="40"/>
      <c r="G1283" s="32"/>
    </row>
    <row r="1284" spans="1:7" x14ac:dyDescent="0.35">
      <c r="A1284" s="40"/>
      <c r="G1284" s="32"/>
    </row>
    <row r="1285" spans="1:7" x14ac:dyDescent="0.35">
      <c r="A1285" s="40"/>
      <c r="G1285" s="32"/>
    </row>
    <row r="1286" spans="1:7" x14ac:dyDescent="0.35">
      <c r="A1286" s="40"/>
      <c r="G1286" s="32"/>
    </row>
    <row r="1287" spans="1:7" x14ac:dyDescent="0.35">
      <c r="A1287" s="40"/>
      <c r="G1287" s="32"/>
    </row>
    <row r="1288" spans="1:7" x14ac:dyDescent="0.35">
      <c r="A1288" s="40"/>
      <c r="G1288" s="32"/>
    </row>
    <row r="1289" spans="1:7" x14ac:dyDescent="0.35">
      <c r="A1289" s="40"/>
      <c r="G1289" s="32"/>
    </row>
    <row r="1290" spans="1:7" x14ac:dyDescent="0.35">
      <c r="A1290" s="40"/>
      <c r="G1290" s="32"/>
    </row>
    <row r="1291" spans="1:7" x14ac:dyDescent="0.35">
      <c r="A1291" s="40"/>
      <c r="G1291" s="32"/>
    </row>
    <row r="1292" spans="1:7" x14ac:dyDescent="0.35">
      <c r="A1292" s="40"/>
      <c r="G1292" s="32"/>
    </row>
    <row r="1293" spans="1:7" x14ac:dyDescent="0.35">
      <c r="A1293" s="40"/>
      <c r="G1293" s="32"/>
    </row>
    <row r="1294" spans="1:7" x14ac:dyDescent="0.35">
      <c r="A1294" s="40"/>
      <c r="G1294" s="32"/>
    </row>
    <row r="1295" spans="1:7" x14ac:dyDescent="0.35">
      <c r="A1295" s="40"/>
      <c r="G1295" s="32"/>
    </row>
    <row r="1296" spans="1:7" x14ac:dyDescent="0.35">
      <c r="A1296" s="40"/>
      <c r="G1296" s="32"/>
    </row>
    <row r="1297" spans="1:7" x14ac:dyDescent="0.35">
      <c r="A1297" s="40"/>
      <c r="G1297" s="32"/>
    </row>
    <row r="1298" spans="1:7" x14ac:dyDescent="0.35">
      <c r="A1298" s="40"/>
      <c r="G1298" s="32"/>
    </row>
    <row r="1299" spans="1:7" x14ac:dyDescent="0.35">
      <c r="A1299" s="40"/>
      <c r="G1299" s="32"/>
    </row>
    <row r="1300" spans="1:7" x14ac:dyDescent="0.35">
      <c r="A1300" s="40"/>
      <c r="G1300" s="32"/>
    </row>
    <row r="1301" spans="1:7" x14ac:dyDescent="0.35">
      <c r="A1301" s="40"/>
      <c r="G1301" s="32"/>
    </row>
    <row r="1302" spans="1:7" x14ac:dyDescent="0.35">
      <c r="A1302" s="40"/>
      <c r="G1302" s="32"/>
    </row>
    <row r="1303" spans="1:7" x14ac:dyDescent="0.35">
      <c r="A1303" s="40"/>
      <c r="G1303" s="32"/>
    </row>
    <row r="1304" spans="1:7" x14ac:dyDescent="0.35">
      <c r="A1304" s="40"/>
      <c r="G1304" s="32"/>
    </row>
    <row r="1305" spans="1:7" x14ac:dyDescent="0.35">
      <c r="A1305" s="40"/>
      <c r="G1305" s="32"/>
    </row>
    <row r="1306" spans="1:7" x14ac:dyDescent="0.35">
      <c r="A1306" s="40"/>
      <c r="G1306" s="32"/>
    </row>
    <row r="1307" spans="1:7" x14ac:dyDescent="0.35">
      <c r="A1307" s="40"/>
      <c r="G1307" s="32"/>
    </row>
    <row r="1308" spans="1:7" x14ac:dyDescent="0.35">
      <c r="A1308" s="40"/>
      <c r="G1308" s="32"/>
    </row>
    <row r="1309" spans="1:7" x14ac:dyDescent="0.35">
      <c r="A1309" s="40"/>
      <c r="G1309" s="32"/>
    </row>
    <row r="1310" spans="1:7" x14ac:dyDescent="0.35">
      <c r="A1310" s="40"/>
      <c r="G1310" s="32"/>
    </row>
    <row r="1311" spans="1:7" x14ac:dyDescent="0.35">
      <c r="A1311" s="40"/>
      <c r="G1311" s="32"/>
    </row>
    <row r="1312" spans="1:7" x14ac:dyDescent="0.35">
      <c r="A1312" s="40"/>
      <c r="G1312" s="32"/>
    </row>
    <row r="1313" spans="1:7" x14ac:dyDescent="0.35">
      <c r="A1313" s="40"/>
      <c r="G1313" s="32"/>
    </row>
    <row r="1314" spans="1:7" x14ac:dyDescent="0.35">
      <c r="A1314" s="40"/>
      <c r="G1314" s="32"/>
    </row>
    <row r="1315" spans="1:7" x14ac:dyDescent="0.35">
      <c r="A1315" s="40"/>
      <c r="G1315" s="32"/>
    </row>
    <row r="1316" spans="1:7" x14ac:dyDescent="0.35">
      <c r="A1316" s="40"/>
      <c r="G1316" s="32"/>
    </row>
    <row r="1317" spans="1:7" x14ac:dyDescent="0.35">
      <c r="A1317" s="40"/>
      <c r="G1317" s="32"/>
    </row>
    <row r="1318" spans="1:7" x14ac:dyDescent="0.35">
      <c r="A1318" s="40"/>
      <c r="G1318" s="32"/>
    </row>
    <row r="1319" spans="1:7" x14ac:dyDescent="0.35">
      <c r="A1319" s="40"/>
      <c r="G1319" s="32"/>
    </row>
    <row r="1320" spans="1:7" x14ac:dyDescent="0.35">
      <c r="A1320" s="40"/>
      <c r="G1320" s="32"/>
    </row>
    <row r="1321" spans="1:7" x14ac:dyDescent="0.35">
      <c r="A1321" s="40"/>
      <c r="G1321" s="32"/>
    </row>
    <row r="1322" spans="1:7" x14ac:dyDescent="0.35">
      <c r="A1322" s="40"/>
      <c r="G1322" s="32"/>
    </row>
    <row r="1323" spans="1:7" x14ac:dyDescent="0.35">
      <c r="A1323" s="40"/>
      <c r="G1323" s="32"/>
    </row>
    <row r="1324" spans="1:7" x14ac:dyDescent="0.35">
      <c r="A1324" s="40"/>
      <c r="G1324" s="32"/>
    </row>
    <row r="1325" spans="1:7" x14ac:dyDescent="0.35">
      <c r="A1325" s="40"/>
      <c r="G1325" s="32"/>
    </row>
    <row r="1326" spans="1:7" x14ac:dyDescent="0.35">
      <c r="A1326" s="40"/>
      <c r="G1326" s="32"/>
    </row>
    <row r="1327" spans="1:7" x14ac:dyDescent="0.35">
      <c r="A1327" s="40"/>
      <c r="G1327" s="32"/>
    </row>
    <row r="1328" spans="1:7" x14ac:dyDescent="0.35">
      <c r="A1328" s="40"/>
      <c r="G1328" s="32"/>
    </row>
    <row r="1329" spans="1:7" x14ac:dyDescent="0.35">
      <c r="A1329" s="40"/>
      <c r="G1329" s="32"/>
    </row>
    <row r="1330" spans="1:7" x14ac:dyDescent="0.35">
      <c r="A1330" s="40"/>
      <c r="G1330" s="32"/>
    </row>
    <row r="1331" spans="1:7" x14ac:dyDescent="0.35">
      <c r="A1331" s="40"/>
      <c r="G1331" s="32"/>
    </row>
    <row r="1332" spans="1:7" x14ac:dyDescent="0.35">
      <c r="A1332" s="40"/>
      <c r="G1332" s="32"/>
    </row>
    <row r="1333" spans="1:7" x14ac:dyDescent="0.35">
      <c r="A1333" s="40"/>
      <c r="G1333" s="32"/>
    </row>
    <row r="1334" spans="1:7" x14ac:dyDescent="0.35">
      <c r="A1334" s="40"/>
      <c r="G1334" s="32"/>
    </row>
    <row r="1335" spans="1:7" x14ac:dyDescent="0.35">
      <c r="A1335" s="40"/>
      <c r="G1335" s="32"/>
    </row>
    <row r="1336" spans="1:7" x14ac:dyDescent="0.35">
      <c r="A1336" s="40"/>
      <c r="G1336" s="32"/>
    </row>
    <row r="1337" spans="1:7" x14ac:dyDescent="0.35">
      <c r="A1337" s="40"/>
      <c r="G1337" s="32"/>
    </row>
    <row r="1338" spans="1:7" x14ac:dyDescent="0.35">
      <c r="A1338" s="40"/>
      <c r="G1338" s="32"/>
    </row>
    <row r="1339" spans="1:7" x14ac:dyDescent="0.35">
      <c r="A1339" s="40"/>
      <c r="G1339" s="32"/>
    </row>
    <row r="1340" spans="1:7" x14ac:dyDescent="0.35">
      <c r="A1340" s="40"/>
      <c r="G1340" s="32"/>
    </row>
    <row r="1341" spans="1:7" x14ac:dyDescent="0.35">
      <c r="A1341" s="40"/>
      <c r="G1341" s="32"/>
    </row>
    <row r="1342" spans="1:7" x14ac:dyDescent="0.35">
      <c r="A1342" s="40"/>
      <c r="G1342" s="32"/>
    </row>
    <row r="1343" spans="1:7" x14ac:dyDescent="0.35">
      <c r="A1343" s="40"/>
      <c r="G1343" s="32"/>
    </row>
    <row r="1344" spans="1:7" x14ac:dyDescent="0.35">
      <c r="A1344" s="40"/>
      <c r="G1344" s="32"/>
    </row>
    <row r="1345" spans="1:7" x14ac:dyDescent="0.35">
      <c r="A1345" s="40"/>
      <c r="G1345" s="32"/>
    </row>
    <row r="1346" spans="1:7" x14ac:dyDescent="0.35">
      <c r="A1346" s="40"/>
      <c r="G1346" s="32"/>
    </row>
    <row r="1347" spans="1:7" x14ac:dyDescent="0.35">
      <c r="A1347" s="40"/>
      <c r="G1347" s="32"/>
    </row>
    <row r="1348" spans="1:7" x14ac:dyDescent="0.35">
      <c r="A1348" s="40"/>
      <c r="G1348" s="32"/>
    </row>
    <row r="1349" spans="1:7" x14ac:dyDescent="0.35">
      <c r="A1349" s="40"/>
      <c r="G1349" s="32"/>
    </row>
    <row r="1350" spans="1:7" x14ac:dyDescent="0.35">
      <c r="A1350" s="40"/>
      <c r="G1350" s="32"/>
    </row>
    <row r="1351" spans="1:7" x14ac:dyDescent="0.35">
      <c r="A1351" s="40"/>
      <c r="G1351" s="32"/>
    </row>
    <row r="1352" spans="1:7" x14ac:dyDescent="0.35">
      <c r="A1352" s="40"/>
      <c r="G1352" s="32"/>
    </row>
    <row r="1353" spans="1:7" x14ac:dyDescent="0.35">
      <c r="A1353" s="40"/>
      <c r="G1353" s="32"/>
    </row>
    <row r="1354" spans="1:7" x14ac:dyDescent="0.35">
      <c r="A1354" s="40"/>
      <c r="G1354" s="32"/>
    </row>
    <row r="1355" spans="1:7" x14ac:dyDescent="0.35">
      <c r="A1355" s="40"/>
      <c r="G1355" s="32"/>
    </row>
    <row r="1356" spans="1:7" x14ac:dyDescent="0.35">
      <c r="A1356" s="40"/>
      <c r="G1356" s="32"/>
    </row>
    <row r="1357" spans="1:7" x14ac:dyDescent="0.35">
      <c r="A1357" s="40"/>
      <c r="G1357" s="32"/>
    </row>
    <row r="1358" spans="1:7" x14ac:dyDescent="0.35">
      <c r="A1358" s="40"/>
      <c r="G1358" s="32"/>
    </row>
    <row r="1359" spans="1:7" x14ac:dyDescent="0.35">
      <c r="A1359" s="40"/>
      <c r="G1359" s="32"/>
    </row>
    <row r="1360" spans="1:7" x14ac:dyDescent="0.35">
      <c r="A1360" s="40"/>
      <c r="G1360" s="32"/>
    </row>
    <row r="1361" spans="1:7" x14ac:dyDescent="0.35">
      <c r="A1361" s="40"/>
      <c r="G1361" s="32"/>
    </row>
    <row r="1362" spans="1:7" x14ac:dyDescent="0.35">
      <c r="A1362" s="40"/>
      <c r="G1362" s="32"/>
    </row>
    <row r="1363" spans="1:7" x14ac:dyDescent="0.35">
      <c r="A1363" s="40"/>
      <c r="G1363" s="32"/>
    </row>
    <row r="1364" spans="1:7" x14ac:dyDescent="0.35">
      <c r="A1364" s="40"/>
      <c r="G1364" s="32"/>
    </row>
    <row r="1365" spans="1:7" x14ac:dyDescent="0.35">
      <c r="A1365" s="40"/>
      <c r="G1365" s="32"/>
    </row>
    <row r="1366" spans="1:7" x14ac:dyDescent="0.35">
      <c r="A1366" s="40"/>
      <c r="G1366" s="32"/>
    </row>
    <row r="1367" spans="1:7" x14ac:dyDescent="0.35">
      <c r="A1367" s="40"/>
      <c r="G1367" s="32"/>
    </row>
    <row r="1368" spans="1:7" x14ac:dyDescent="0.35">
      <c r="A1368" s="40"/>
      <c r="G1368" s="32"/>
    </row>
    <row r="1369" spans="1:7" x14ac:dyDescent="0.35">
      <c r="A1369" s="40"/>
      <c r="G1369" s="32"/>
    </row>
    <row r="1370" spans="1:7" x14ac:dyDescent="0.35">
      <c r="A1370" s="40"/>
      <c r="G1370" s="32"/>
    </row>
    <row r="1371" spans="1:7" x14ac:dyDescent="0.35">
      <c r="A1371" s="40"/>
      <c r="G1371" s="32"/>
    </row>
    <row r="1372" spans="1:7" x14ac:dyDescent="0.35">
      <c r="A1372" s="40"/>
      <c r="G1372" s="32"/>
    </row>
    <row r="1373" spans="1:7" x14ac:dyDescent="0.35">
      <c r="A1373" s="40"/>
      <c r="G1373" s="32"/>
    </row>
    <row r="1374" spans="1:7" x14ac:dyDescent="0.35">
      <c r="A1374" s="40"/>
      <c r="G1374" s="32"/>
    </row>
    <row r="1375" spans="1:7" x14ac:dyDescent="0.35">
      <c r="A1375" s="40"/>
      <c r="G1375" s="32"/>
    </row>
    <row r="1376" spans="1:7" x14ac:dyDescent="0.35">
      <c r="A1376" s="40"/>
      <c r="G1376" s="32"/>
    </row>
    <row r="1377" spans="1:7" x14ac:dyDescent="0.35">
      <c r="A1377" s="40"/>
      <c r="G1377" s="32"/>
    </row>
    <row r="1378" spans="1:7" x14ac:dyDescent="0.35">
      <c r="A1378" s="40"/>
      <c r="G1378" s="32"/>
    </row>
    <row r="1379" spans="1:7" x14ac:dyDescent="0.35">
      <c r="A1379" s="40"/>
      <c r="G1379" s="32"/>
    </row>
    <row r="1380" spans="1:7" x14ac:dyDescent="0.35">
      <c r="A1380" s="40"/>
      <c r="G1380" s="32"/>
    </row>
    <row r="1381" spans="1:7" x14ac:dyDescent="0.35">
      <c r="A1381" s="40"/>
      <c r="G1381" s="32"/>
    </row>
    <row r="1382" spans="1:7" x14ac:dyDescent="0.35">
      <c r="A1382" s="40"/>
      <c r="G1382" s="32"/>
    </row>
    <row r="1383" spans="1:7" x14ac:dyDescent="0.35">
      <c r="A1383" s="40"/>
      <c r="G1383" s="32"/>
    </row>
    <row r="1384" spans="1:7" x14ac:dyDescent="0.35">
      <c r="A1384" s="40"/>
      <c r="G1384" s="32"/>
    </row>
    <row r="1385" spans="1:7" x14ac:dyDescent="0.35">
      <c r="A1385" s="40"/>
      <c r="G1385" s="32"/>
    </row>
    <row r="1386" spans="1:7" x14ac:dyDescent="0.35">
      <c r="A1386" s="40"/>
      <c r="G1386" s="32"/>
    </row>
    <row r="1387" spans="1:7" x14ac:dyDescent="0.35">
      <c r="A1387" s="40"/>
      <c r="G1387" s="32"/>
    </row>
    <row r="1388" spans="1:7" x14ac:dyDescent="0.35">
      <c r="A1388" s="40"/>
      <c r="G1388" s="32"/>
    </row>
    <row r="1389" spans="1:7" x14ac:dyDescent="0.35">
      <c r="A1389" s="40"/>
      <c r="G1389" s="32"/>
    </row>
    <row r="1390" spans="1:7" x14ac:dyDescent="0.35">
      <c r="A1390" s="40"/>
      <c r="G1390" s="32"/>
    </row>
    <row r="1391" spans="1:7" x14ac:dyDescent="0.35">
      <c r="A1391" s="40"/>
      <c r="G1391" s="32"/>
    </row>
    <row r="1392" spans="1:7" x14ac:dyDescent="0.35">
      <c r="A1392" s="40"/>
      <c r="G1392" s="32"/>
    </row>
    <row r="1393" spans="1:7" x14ac:dyDescent="0.35">
      <c r="A1393" s="40"/>
      <c r="G1393" s="32"/>
    </row>
    <row r="1394" spans="1:7" x14ac:dyDescent="0.35">
      <c r="A1394" s="40"/>
      <c r="G1394" s="32"/>
    </row>
    <row r="1395" spans="1:7" x14ac:dyDescent="0.35">
      <c r="A1395" s="40"/>
      <c r="G1395" s="32"/>
    </row>
    <row r="1396" spans="1:7" x14ac:dyDescent="0.35">
      <c r="A1396" s="40"/>
      <c r="G1396" s="32"/>
    </row>
    <row r="1397" spans="1:7" x14ac:dyDescent="0.35">
      <c r="A1397" s="40"/>
      <c r="G1397" s="32"/>
    </row>
    <row r="1398" spans="1:7" x14ac:dyDescent="0.35">
      <c r="A1398" s="40"/>
      <c r="G1398" s="32"/>
    </row>
    <row r="1399" spans="1:7" x14ac:dyDescent="0.35">
      <c r="A1399" s="40"/>
      <c r="G1399" s="32"/>
    </row>
    <row r="1400" spans="1:7" x14ac:dyDescent="0.35">
      <c r="A1400" s="40"/>
      <c r="G1400" s="32"/>
    </row>
    <row r="1401" spans="1:7" x14ac:dyDescent="0.35">
      <c r="A1401" s="40"/>
      <c r="G1401" s="32"/>
    </row>
    <row r="1402" spans="1:7" x14ac:dyDescent="0.35">
      <c r="A1402" s="40"/>
      <c r="G1402" s="32"/>
    </row>
    <row r="1403" spans="1:7" x14ac:dyDescent="0.35">
      <c r="A1403" s="40"/>
      <c r="G1403" s="32"/>
    </row>
    <row r="1404" spans="1:7" x14ac:dyDescent="0.35">
      <c r="A1404" s="40"/>
      <c r="G1404" s="32"/>
    </row>
    <row r="1405" spans="1:7" x14ac:dyDescent="0.35">
      <c r="A1405" s="40"/>
      <c r="G1405" s="32"/>
    </row>
    <row r="1406" spans="1:7" x14ac:dyDescent="0.35">
      <c r="A1406" s="40"/>
      <c r="G1406" s="32"/>
    </row>
    <row r="1407" spans="1:7" x14ac:dyDescent="0.35">
      <c r="A1407" s="40"/>
      <c r="G1407" s="32"/>
    </row>
    <row r="1408" spans="1:7" x14ac:dyDescent="0.35">
      <c r="A1408" s="40"/>
      <c r="G1408" s="32"/>
    </row>
    <row r="1409" spans="1:7" x14ac:dyDescent="0.35">
      <c r="A1409" s="40"/>
      <c r="G1409" s="32"/>
    </row>
    <row r="1410" spans="1:7" x14ac:dyDescent="0.35">
      <c r="A1410" s="40"/>
      <c r="G1410" s="32"/>
    </row>
    <row r="1411" spans="1:7" x14ac:dyDescent="0.35">
      <c r="A1411" s="40"/>
      <c r="G1411" s="32"/>
    </row>
    <row r="1412" spans="1:7" x14ac:dyDescent="0.35">
      <c r="A1412" s="40"/>
      <c r="G1412" s="32"/>
    </row>
    <row r="1413" spans="1:7" x14ac:dyDescent="0.35">
      <c r="A1413" s="40"/>
      <c r="G1413" s="32"/>
    </row>
    <row r="1414" spans="1:7" x14ac:dyDescent="0.35">
      <c r="A1414" s="40"/>
      <c r="G1414" s="32"/>
    </row>
    <row r="1415" spans="1:7" x14ac:dyDescent="0.35">
      <c r="A1415" s="40"/>
      <c r="G1415" s="32"/>
    </row>
    <row r="1416" spans="1:7" x14ac:dyDescent="0.35">
      <c r="A1416" s="40"/>
      <c r="G1416" s="32"/>
    </row>
    <row r="1417" spans="1:7" x14ac:dyDescent="0.35">
      <c r="A1417" s="40"/>
      <c r="G1417" s="32"/>
    </row>
    <row r="1418" spans="1:7" x14ac:dyDescent="0.35">
      <c r="A1418" s="40"/>
      <c r="G1418" s="32"/>
    </row>
    <row r="1419" spans="1:7" x14ac:dyDescent="0.35">
      <c r="A1419" s="40"/>
      <c r="G1419" s="32"/>
    </row>
    <row r="1420" spans="1:7" x14ac:dyDescent="0.35">
      <c r="A1420" s="40"/>
      <c r="G1420" s="32"/>
    </row>
    <row r="1421" spans="1:7" x14ac:dyDescent="0.35">
      <c r="A1421" s="40"/>
      <c r="G1421" s="32"/>
    </row>
    <row r="1422" spans="1:7" x14ac:dyDescent="0.35">
      <c r="A1422" s="40"/>
      <c r="G1422" s="32"/>
    </row>
    <row r="1423" spans="1:7" x14ac:dyDescent="0.35">
      <c r="A1423" s="40"/>
      <c r="G1423" s="32"/>
    </row>
    <row r="1424" spans="1:7" x14ac:dyDescent="0.35">
      <c r="A1424" s="40"/>
      <c r="G1424" s="32"/>
    </row>
    <row r="1425" spans="1:7" x14ac:dyDescent="0.35">
      <c r="A1425" s="40"/>
      <c r="G1425" s="32"/>
    </row>
    <row r="1426" spans="1:7" x14ac:dyDescent="0.35">
      <c r="A1426" s="40"/>
      <c r="G1426" s="32"/>
    </row>
    <row r="1427" spans="1:7" x14ac:dyDescent="0.35">
      <c r="A1427" s="40"/>
      <c r="G1427" s="32"/>
    </row>
    <row r="1428" spans="1:7" x14ac:dyDescent="0.35">
      <c r="A1428" s="40"/>
      <c r="G1428" s="32"/>
    </row>
    <row r="1429" spans="1:7" x14ac:dyDescent="0.35">
      <c r="A1429" s="40"/>
      <c r="G1429" s="32"/>
    </row>
    <row r="1430" spans="1:7" x14ac:dyDescent="0.35">
      <c r="A1430" s="40"/>
      <c r="G1430" s="32"/>
    </row>
    <row r="1431" spans="1:7" x14ac:dyDescent="0.35">
      <c r="A1431" s="40"/>
      <c r="G1431" s="32"/>
    </row>
    <row r="1432" spans="1:7" x14ac:dyDescent="0.35">
      <c r="A1432" s="40"/>
      <c r="G1432" s="32"/>
    </row>
    <row r="1433" spans="1:7" x14ac:dyDescent="0.35">
      <c r="A1433" s="40"/>
      <c r="G1433" s="32"/>
    </row>
    <row r="1434" spans="1:7" x14ac:dyDescent="0.35">
      <c r="A1434" s="40"/>
      <c r="G1434" s="32"/>
    </row>
    <row r="1435" spans="1:7" x14ac:dyDescent="0.35">
      <c r="A1435" s="40"/>
      <c r="G1435" s="32"/>
    </row>
    <row r="1436" spans="1:7" x14ac:dyDescent="0.35">
      <c r="A1436" s="40"/>
      <c r="G1436" s="32"/>
    </row>
    <row r="1437" spans="1:7" x14ac:dyDescent="0.35">
      <c r="A1437" s="40"/>
      <c r="G1437" s="32"/>
    </row>
    <row r="1438" spans="1:7" x14ac:dyDescent="0.35">
      <c r="A1438" s="40"/>
      <c r="G1438" s="32"/>
    </row>
    <row r="1439" spans="1:7" x14ac:dyDescent="0.35">
      <c r="A1439" s="40"/>
      <c r="G1439" s="32"/>
    </row>
    <row r="1440" spans="1:7" x14ac:dyDescent="0.35">
      <c r="A1440" s="40"/>
      <c r="G1440" s="32"/>
    </row>
    <row r="1441" spans="1:7" x14ac:dyDescent="0.35">
      <c r="A1441" s="40"/>
      <c r="G1441" s="32"/>
    </row>
    <row r="1442" spans="1:7" x14ac:dyDescent="0.35">
      <c r="A1442" s="40"/>
      <c r="G1442" s="32"/>
    </row>
    <row r="1443" spans="1:7" x14ac:dyDescent="0.35">
      <c r="A1443" s="40"/>
      <c r="G1443" s="32"/>
    </row>
    <row r="1444" spans="1:7" x14ac:dyDescent="0.35">
      <c r="A1444" s="40"/>
      <c r="G1444" s="32"/>
    </row>
    <row r="1445" spans="1:7" x14ac:dyDescent="0.35">
      <c r="A1445" s="40"/>
      <c r="G1445" s="32"/>
    </row>
    <row r="1446" spans="1:7" x14ac:dyDescent="0.35">
      <c r="A1446" s="40"/>
      <c r="G1446" s="32"/>
    </row>
    <row r="1447" spans="1:7" x14ac:dyDescent="0.35">
      <c r="A1447" s="40"/>
      <c r="G1447" s="32"/>
    </row>
    <row r="1448" spans="1:7" x14ac:dyDescent="0.35">
      <c r="A1448" s="40"/>
      <c r="G1448" s="32"/>
    </row>
    <row r="1449" spans="1:7" x14ac:dyDescent="0.35">
      <c r="A1449" s="40"/>
      <c r="G1449" s="32"/>
    </row>
    <row r="1450" spans="1:7" x14ac:dyDescent="0.35">
      <c r="A1450" s="40"/>
      <c r="G1450" s="32"/>
    </row>
    <row r="1451" spans="1:7" x14ac:dyDescent="0.35">
      <c r="A1451" s="40"/>
      <c r="G1451" s="32"/>
    </row>
    <row r="1452" spans="1:7" x14ac:dyDescent="0.35">
      <c r="A1452" s="40"/>
      <c r="G1452" s="32"/>
    </row>
    <row r="1453" spans="1:7" x14ac:dyDescent="0.35">
      <c r="A1453" s="40"/>
      <c r="G1453" s="32"/>
    </row>
    <row r="1454" spans="1:7" x14ac:dyDescent="0.35">
      <c r="A1454" s="40"/>
      <c r="G1454" s="32"/>
    </row>
    <row r="1455" spans="1:7" x14ac:dyDescent="0.35">
      <c r="A1455" s="40"/>
      <c r="G1455" s="32"/>
    </row>
    <row r="1456" spans="1:7" x14ac:dyDescent="0.35">
      <c r="A1456" s="40"/>
      <c r="G1456" s="32"/>
    </row>
    <row r="1457" spans="1:7" x14ac:dyDescent="0.35">
      <c r="A1457" s="40"/>
      <c r="G1457" s="32"/>
    </row>
    <row r="1458" spans="1:7" x14ac:dyDescent="0.35">
      <c r="A1458" s="40"/>
      <c r="G1458" s="32"/>
    </row>
    <row r="1459" spans="1:7" x14ac:dyDescent="0.35">
      <c r="A1459" s="40"/>
      <c r="G1459" s="32"/>
    </row>
    <row r="1460" spans="1:7" x14ac:dyDescent="0.35">
      <c r="A1460" s="40"/>
      <c r="G1460" s="32"/>
    </row>
    <row r="1461" spans="1:7" x14ac:dyDescent="0.35">
      <c r="A1461" s="40"/>
      <c r="G1461" s="32"/>
    </row>
    <row r="1462" spans="1:7" x14ac:dyDescent="0.35">
      <c r="A1462" s="40"/>
      <c r="G1462" s="32"/>
    </row>
    <row r="1463" spans="1:7" x14ac:dyDescent="0.35">
      <c r="A1463" s="40"/>
      <c r="G1463" s="32"/>
    </row>
    <row r="1464" spans="1:7" x14ac:dyDescent="0.35">
      <c r="A1464" s="40"/>
      <c r="G1464" s="32"/>
    </row>
    <row r="1465" spans="1:7" x14ac:dyDescent="0.35">
      <c r="A1465" s="40"/>
      <c r="G1465" s="32"/>
    </row>
    <row r="1466" spans="1:7" x14ac:dyDescent="0.35">
      <c r="A1466" s="40"/>
      <c r="G1466" s="32"/>
    </row>
    <row r="1467" spans="1:7" x14ac:dyDescent="0.35">
      <c r="A1467" s="40"/>
      <c r="G1467" s="32"/>
    </row>
    <row r="1468" spans="1:7" x14ac:dyDescent="0.35">
      <c r="A1468" s="40"/>
      <c r="G1468" s="32"/>
    </row>
    <row r="1469" spans="1:7" x14ac:dyDescent="0.35">
      <c r="A1469" s="40"/>
      <c r="G1469" s="32"/>
    </row>
    <row r="1470" spans="1:7" x14ac:dyDescent="0.35">
      <c r="A1470" s="40"/>
      <c r="G1470" s="32"/>
    </row>
    <row r="1471" spans="1:7" x14ac:dyDescent="0.35">
      <c r="A1471" s="40"/>
      <c r="G1471" s="32"/>
    </row>
    <row r="1472" spans="1:7" x14ac:dyDescent="0.35">
      <c r="A1472" s="40"/>
      <c r="G1472" s="32"/>
    </row>
    <row r="1473" spans="1:7" x14ac:dyDescent="0.35">
      <c r="A1473" s="40"/>
      <c r="G1473" s="32"/>
    </row>
    <row r="1474" spans="1:7" x14ac:dyDescent="0.35">
      <c r="A1474" s="40"/>
      <c r="G1474" s="32"/>
    </row>
    <row r="1475" spans="1:7" x14ac:dyDescent="0.35">
      <c r="A1475" s="40"/>
      <c r="G1475" s="32"/>
    </row>
    <row r="1476" spans="1:7" x14ac:dyDescent="0.35">
      <c r="A1476" s="40"/>
      <c r="G1476" s="32"/>
    </row>
    <row r="1477" spans="1:7" x14ac:dyDescent="0.35">
      <c r="A1477" s="40"/>
      <c r="G1477" s="32"/>
    </row>
    <row r="1478" spans="1:7" x14ac:dyDescent="0.35">
      <c r="A1478" s="40"/>
      <c r="G1478" s="32"/>
    </row>
    <row r="1479" spans="1:7" x14ac:dyDescent="0.35">
      <c r="A1479" s="40"/>
      <c r="G1479" s="32"/>
    </row>
    <row r="1480" spans="1:7" x14ac:dyDescent="0.35">
      <c r="A1480" s="40"/>
      <c r="G1480" s="32"/>
    </row>
    <row r="1481" spans="1:7" x14ac:dyDescent="0.35">
      <c r="A1481" s="40"/>
      <c r="G1481" s="32"/>
    </row>
    <row r="1482" spans="1:7" x14ac:dyDescent="0.35">
      <c r="A1482" s="40"/>
      <c r="G1482" s="32"/>
    </row>
    <row r="1483" spans="1:7" x14ac:dyDescent="0.35">
      <c r="A1483" s="40"/>
      <c r="G1483" s="32"/>
    </row>
    <row r="1484" spans="1:7" x14ac:dyDescent="0.35">
      <c r="A1484" s="40"/>
      <c r="G1484" s="32"/>
    </row>
    <row r="1485" spans="1:7" x14ac:dyDescent="0.35">
      <c r="A1485" s="40"/>
      <c r="G1485" s="32"/>
    </row>
    <row r="1486" spans="1:7" x14ac:dyDescent="0.35">
      <c r="A1486" s="40"/>
      <c r="G1486" s="32"/>
    </row>
    <row r="1487" spans="1:7" x14ac:dyDescent="0.35">
      <c r="A1487" s="40"/>
      <c r="G1487" s="32"/>
    </row>
    <row r="1488" spans="1:7" x14ac:dyDescent="0.35">
      <c r="A1488" s="40"/>
      <c r="G1488" s="32"/>
    </row>
    <row r="1489" spans="1:7" x14ac:dyDescent="0.35">
      <c r="A1489" s="40"/>
      <c r="G1489" s="32"/>
    </row>
    <row r="1490" spans="1:7" x14ac:dyDescent="0.35">
      <c r="A1490" s="40"/>
      <c r="G1490" s="32"/>
    </row>
    <row r="1491" spans="1:7" x14ac:dyDescent="0.35">
      <c r="A1491" s="40"/>
      <c r="G1491" s="32"/>
    </row>
    <row r="1492" spans="1:7" x14ac:dyDescent="0.35">
      <c r="A1492" s="40"/>
      <c r="G1492" s="32"/>
    </row>
    <row r="1493" spans="1:7" x14ac:dyDescent="0.35">
      <c r="A1493" s="40"/>
      <c r="G1493" s="32"/>
    </row>
    <row r="1494" spans="1:7" x14ac:dyDescent="0.35">
      <c r="A1494" s="40"/>
      <c r="G1494" s="32"/>
    </row>
    <row r="1495" spans="1:7" x14ac:dyDescent="0.35">
      <c r="A1495" s="40"/>
      <c r="G1495" s="32"/>
    </row>
    <row r="1496" spans="1:7" x14ac:dyDescent="0.35">
      <c r="A1496" s="40"/>
      <c r="G1496" s="32"/>
    </row>
    <row r="1497" spans="1:7" x14ac:dyDescent="0.35">
      <c r="A1497" s="40"/>
      <c r="G1497" s="32"/>
    </row>
    <row r="1498" spans="1:7" x14ac:dyDescent="0.35">
      <c r="A1498" s="40"/>
      <c r="G1498" s="32"/>
    </row>
    <row r="1499" spans="1:7" x14ac:dyDescent="0.35">
      <c r="A1499" s="40"/>
      <c r="G1499" s="32"/>
    </row>
    <row r="1500" spans="1:7" x14ac:dyDescent="0.35">
      <c r="A1500" s="40"/>
      <c r="G1500" s="32"/>
    </row>
    <row r="1501" spans="1:7" x14ac:dyDescent="0.35">
      <c r="A1501" s="40"/>
      <c r="G1501" s="32"/>
    </row>
    <row r="1502" spans="1:7" x14ac:dyDescent="0.35">
      <c r="A1502" s="40"/>
      <c r="G1502" s="32"/>
    </row>
    <row r="1503" spans="1:7" x14ac:dyDescent="0.35">
      <c r="A1503" s="40"/>
      <c r="G1503" s="32"/>
    </row>
    <row r="1504" spans="1:7" x14ac:dyDescent="0.35">
      <c r="A1504" s="40"/>
      <c r="G1504" s="32"/>
    </row>
    <row r="1505" spans="1:7" x14ac:dyDescent="0.35">
      <c r="A1505" s="40"/>
      <c r="G1505" s="32"/>
    </row>
    <row r="1506" spans="1:7" x14ac:dyDescent="0.35">
      <c r="A1506" s="40"/>
      <c r="G1506" s="32"/>
    </row>
    <row r="1507" spans="1:7" x14ac:dyDescent="0.35">
      <c r="A1507" s="40"/>
      <c r="G1507" s="32"/>
    </row>
    <row r="1508" spans="1:7" x14ac:dyDescent="0.35">
      <c r="A1508" s="40"/>
      <c r="G1508" s="32"/>
    </row>
    <row r="1509" spans="1:7" x14ac:dyDescent="0.35">
      <c r="A1509" s="40"/>
      <c r="G1509" s="32"/>
    </row>
    <row r="1510" spans="1:7" x14ac:dyDescent="0.35">
      <c r="A1510" s="40"/>
      <c r="G1510" s="32"/>
    </row>
    <row r="1511" spans="1:7" x14ac:dyDescent="0.35">
      <c r="A1511" s="40"/>
      <c r="G1511" s="32"/>
    </row>
    <row r="1512" spans="1:7" x14ac:dyDescent="0.35">
      <c r="A1512" s="40"/>
      <c r="G1512" s="32"/>
    </row>
    <row r="1513" spans="1:7" x14ac:dyDescent="0.35">
      <c r="A1513" s="40"/>
      <c r="G1513" s="32"/>
    </row>
    <row r="1514" spans="1:7" x14ac:dyDescent="0.35">
      <c r="A1514" s="40"/>
      <c r="G1514" s="32"/>
    </row>
    <row r="1515" spans="1:7" x14ac:dyDescent="0.35">
      <c r="A1515" s="40"/>
      <c r="G1515" s="32"/>
    </row>
    <row r="1516" spans="1:7" x14ac:dyDescent="0.35">
      <c r="A1516" s="40"/>
      <c r="G1516" s="32"/>
    </row>
    <row r="1517" spans="1:7" x14ac:dyDescent="0.35">
      <c r="A1517" s="40"/>
      <c r="G1517" s="32"/>
    </row>
    <row r="1518" spans="1:7" x14ac:dyDescent="0.35">
      <c r="A1518" s="40"/>
      <c r="G1518" s="32"/>
    </row>
    <row r="1519" spans="1:7" x14ac:dyDescent="0.35">
      <c r="A1519" s="40"/>
      <c r="G1519" s="32"/>
    </row>
    <row r="1520" spans="1:7" x14ac:dyDescent="0.35">
      <c r="A1520" s="40"/>
      <c r="G1520" s="32"/>
    </row>
    <row r="1521" spans="1:7" x14ac:dyDescent="0.35">
      <c r="A1521" s="40"/>
      <c r="G1521" s="32"/>
    </row>
    <row r="1522" spans="1:7" x14ac:dyDescent="0.35">
      <c r="A1522" s="40"/>
      <c r="G1522" s="32"/>
    </row>
    <row r="1523" spans="1:7" x14ac:dyDescent="0.35">
      <c r="A1523" s="40"/>
      <c r="G1523" s="32"/>
    </row>
    <row r="1524" spans="1:7" x14ac:dyDescent="0.35">
      <c r="A1524" s="40"/>
      <c r="G1524" s="32"/>
    </row>
    <row r="1525" spans="1:7" x14ac:dyDescent="0.35">
      <c r="A1525" s="40"/>
      <c r="G1525" s="32"/>
    </row>
    <row r="1526" spans="1:7" x14ac:dyDescent="0.35">
      <c r="A1526" s="40"/>
      <c r="G1526" s="32"/>
    </row>
    <row r="1527" spans="1:7" x14ac:dyDescent="0.35">
      <c r="A1527" s="40"/>
      <c r="G1527" s="32"/>
    </row>
    <row r="1528" spans="1:7" x14ac:dyDescent="0.35">
      <c r="A1528" s="40"/>
      <c r="G1528" s="32"/>
    </row>
    <row r="1529" spans="1:7" x14ac:dyDescent="0.35">
      <c r="A1529" s="40"/>
      <c r="G1529" s="32"/>
    </row>
    <row r="1530" spans="1:7" x14ac:dyDescent="0.35">
      <c r="A1530" s="40"/>
      <c r="G1530" s="32"/>
    </row>
    <row r="1531" spans="1:7" x14ac:dyDescent="0.35">
      <c r="A1531" s="40"/>
      <c r="G1531" s="32"/>
    </row>
    <row r="1532" spans="1:7" x14ac:dyDescent="0.35">
      <c r="A1532" s="40"/>
      <c r="G1532" s="32"/>
    </row>
    <row r="1533" spans="1:7" x14ac:dyDescent="0.35">
      <c r="A1533" s="40"/>
      <c r="G1533" s="32"/>
    </row>
    <row r="1534" spans="1:7" x14ac:dyDescent="0.35">
      <c r="A1534" s="40"/>
      <c r="G1534" s="32"/>
    </row>
    <row r="1535" spans="1:7" x14ac:dyDescent="0.35">
      <c r="A1535" s="40"/>
      <c r="G1535" s="32"/>
    </row>
    <row r="1536" spans="1:7" x14ac:dyDescent="0.35">
      <c r="A1536" s="40"/>
      <c r="G1536" s="32"/>
    </row>
    <row r="1537" spans="1:7" x14ac:dyDescent="0.35">
      <c r="A1537" s="40"/>
      <c r="G1537" s="32"/>
    </row>
    <row r="1538" spans="1:7" x14ac:dyDescent="0.35">
      <c r="A1538" s="40"/>
      <c r="G1538" s="32"/>
    </row>
    <row r="1539" spans="1:7" x14ac:dyDescent="0.35">
      <c r="A1539" s="40"/>
      <c r="G1539" s="32"/>
    </row>
    <row r="1540" spans="1:7" x14ac:dyDescent="0.35">
      <c r="A1540" s="40"/>
      <c r="G1540" s="32"/>
    </row>
    <row r="1541" spans="1:7" x14ac:dyDescent="0.35">
      <c r="A1541" s="40"/>
      <c r="G1541" s="32"/>
    </row>
    <row r="1542" spans="1:7" x14ac:dyDescent="0.35">
      <c r="A1542" s="40"/>
      <c r="G1542" s="32"/>
    </row>
    <row r="1543" spans="1:7" x14ac:dyDescent="0.35">
      <c r="A1543" s="40"/>
      <c r="G1543" s="32"/>
    </row>
    <row r="1544" spans="1:7" x14ac:dyDescent="0.35">
      <c r="A1544" s="40"/>
      <c r="G1544" s="32"/>
    </row>
    <row r="1545" spans="1:7" x14ac:dyDescent="0.35">
      <c r="A1545" s="40"/>
      <c r="G1545" s="32"/>
    </row>
    <row r="1546" spans="1:7" x14ac:dyDescent="0.35">
      <c r="A1546" s="40"/>
      <c r="G1546" s="32"/>
    </row>
    <row r="1547" spans="1:7" x14ac:dyDescent="0.35">
      <c r="A1547" s="40"/>
      <c r="G1547" s="32"/>
    </row>
    <row r="1548" spans="1:7" x14ac:dyDescent="0.35">
      <c r="A1548" s="40"/>
      <c r="G1548" s="32"/>
    </row>
    <row r="1549" spans="1:7" x14ac:dyDescent="0.35">
      <c r="A1549" s="40"/>
      <c r="G1549" s="32"/>
    </row>
    <row r="1550" spans="1:7" x14ac:dyDescent="0.35">
      <c r="A1550" s="40"/>
      <c r="G1550" s="32"/>
    </row>
    <row r="1551" spans="1:7" x14ac:dyDescent="0.35">
      <c r="A1551" s="40"/>
      <c r="G1551" s="32"/>
    </row>
    <row r="1552" spans="1:7" x14ac:dyDescent="0.35">
      <c r="A1552" s="40"/>
      <c r="G1552" s="32"/>
    </row>
    <row r="1553" spans="1:7" x14ac:dyDescent="0.35">
      <c r="A1553" s="40"/>
      <c r="G1553" s="32"/>
    </row>
    <row r="1554" spans="1:7" x14ac:dyDescent="0.35">
      <c r="A1554" s="40"/>
      <c r="G1554" s="32"/>
    </row>
    <row r="1555" spans="1:7" x14ac:dyDescent="0.35">
      <c r="A1555" s="40"/>
      <c r="G1555" s="32"/>
    </row>
    <row r="1556" spans="1:7" x14ac:dyDescent="0.35">
      <c r="A1556" s="40"/>
      <c r="G1556" s="32"/>
    </row>
    <row r="1557" spans="1:7" x14ac:dyDescent="0.35">
      <c r="A1557" s="40"/>
      <c r="G1557" s="32"/>
    </row>
    <row r="1558" spans="1:7" x14ac:dyDescent="0.35">
      <c r="A1558" s="40"/>
      <c r="G1558" s="32"/>
    </row>
    <row r="1559" spans="1:7" x14ac:dyDescent="0.35">
      <c r="A1559" s="40"/>
      <c r="G1559" s="32"/>
    </row>
    <row r="1560" spans="1:7" x14ac:dyDescent="0.35">
      <c r="A1560" s="40"/>
      <c r="G1560" s="32"/>
    </row>
    <row r="1561" spans="1:7" x14ac:dyDescent="0.35">
      <c r="A1561" s="40"/>
      <c r="G1561" s="32"/>
    </row>
    <row r="1562" spans="1:7" x14ac:dyDescent="0.35">
      <c r="A1562" s="40"/>
      <c r="G1562" s="32"/>
    </row>
    <row r="1563" spans="1:7" x14ac:dyDescent="0.35">
      <c r="A1563" s="40"/>
      <c r="G1563" s="32"/>
    </row>
    <row r="1564" spans="1:7" x14ac:dyDescent="0.35">
      <c r="A1564" s="40"/>
      <c r="G1564" s="32"/>
    </row>
    <row r="1565" spans="1:7" x14ac:dyDescent="0.35">
      <c r="A1565" s="40"/>
      <c r="G1565" s="32"/>
    </row>
    <row r="1566" spans="1:7" x14ac:dyDescent="0.35">
      <c r="A1566" s="40"/>
      <c r="G1566" s="32"/>
    </row>
    <row r="1567" spans="1:7" x14ac:dyDescent="0.35">
      <c r="A1567" s="40"/>
      <c r="G1567" s="32"/>
    </row>
    <row r="1568" spans="1:7" x14ac:dyDescent="0.35">
      <c r="A1568" s="40"/>
      <c r="G1568" s="32"/>
    </row>
    <row r="1569" spans="1:7" x14ac:dyDescent="0.35">
      <c r="A1569" s="40"/>
      <c r="G1569" s="32"/>
    </row>
    <row r="1570" spans="1:7" x14ac:dyDescent="0.35">
      <c r="A1570" s="40"/>
      <c r="G1570" s="32"/>
    </row>
    <row r="1571" spans="1:7" x14ac:dyDescent="0.35">
      <c r="A1571" s="40"/>
      <c r="G1571" s="32"/>
    </row>
    <row r="1572" spans="1:7" x14ac:dyDescent="0.35">
      <c r="A1572" s="40"/>
      <c r="G1572" s="32"/>
    </row>
    <row r="1573" spans="1:7" x14ac:dyDescent="0.35">
      <c r="A1573" s="40"/>
      <c r="G1573" s="32"/>
    </row>
    <row r="1574" spans="1:7" x14ac:dyDescent="0.35">
      <c r="A1574" s="40"/>
      <c r="G1574" s="32"/>
    </row>
    <row r="1575" spans="1:7" x14ac:dyDescent="0.35">
      <c r="A1575" s="40"/>
      <c r="G1575" s="32"/>
    </row>
    <row r="1576" spans="1:7" x14ac:dyDescent="0.35">
      <c r="A1576" s="40"/>
      <c r="G1576" s="32"/>
    </row>
    <row r="1577" spans="1:7" x14ac:dyDescent="0.35">
      <c r="A1577" s="40"/>
      <c r="G1577" s="32"/>
    </row>
    <row r="1578" spans="1:7" x14ac:dyDescent="0.35">
      <c r="A1578" s="40"/>
      <c r="G1578" s="32"/>
    </row>
    <row r="1579" spans="1:7" x14ac:dyDescent="0.35">
      <c r="A1579" s="40"/>
      <c r="G1579" s="32"/>
    </row>
    <row r="1580" spans="1:7" x14ac:dyDescent="0.35">
      <c r="A1580" s="40"/>
      <c r="G1580" s="32"/>
    </row>
    <row r="1581" spans="1:7" x14ac:dyDescent="0.35">
      <c r="A1581" s="40"/>
      <c r="G1581" s="32"/>
    </row>
    <row r="1582" spans="1:7" x14ac:dyDescent="0.35">
      <c r="A1582" s="40"/>
      <c r="G1582" s="32"/>
    </row>
    <row r="1583" spans="1:7" x14ac:dyDescent="0.35">
      <c r="A1583" s="40"/>
      <c r="G1583" s="32"/>
    </row>
    <row r="1584" spans="1:7" x14ac:dyDescent="0.35">
      <c r="A1584" s="40"/>
      <c r="G1584" s="32"/>
    </row>
    <row r="1585" spans="1:7" x14ac:dyDescent="0.35">
      <c r="A1585" s="40"/>
      <c r="G1585" s="32"/>
    </row>
    <row r="1586" spans="1:7" x14ac:dyDescent="0.35">
      <c r="A1586" s="40"/>
      <c r="G1586" s="32"/>
    </row>
    <row r="1587" spans="1:7" x14ac:dyDescent="0.35">
      <c r="A1587" s="40"/>
      <c r="G1587" s="32"/>
    </row>
    <row r="1588" spans="1:7" x14ac:dyDescent="0.35">
      <c r="A1588" s="40"/>
      <c r="G1588" s="32"/>
    </row>
    <row r="1589" spans="1:7" x14ac:dyDescent="0.35">
      <c r="A1589" s="40"/>
      <c r="G1589" s="32"/>
    </row>
    <row r="1590" spans="1:7" x14ac:dyDescent="0.35">
      <c r="A1590" s="40"/>
      <c r="G1590" s="32"/>
    </row>
    <row r="1591" spans="1:7" x14ac:dyDescent="0.35">
      <c r="A1591" s="40"/>
      <c r="G1591" s="32"/>
    </row>
    <row r="1592" spans="1:7" x14ac:dyDescent="0.35">
      <c r="A1592" s="40"/>
      <c r="G1592" s="32"/>
    </row>
    <row r="1593" spans="1:7" x14ac:dyDescent="0.35">
      <c r="A1593" s="40"/>
      <c r="G1593" s="32"/>
    </row>
    <row r="1594" spans="1:7" x14ac:dyDescent="0.35">
      <c r="A1594" s="40"/>
      <c r="G1594" s="32"/>
    </row>
    <row r="1595" spans="1:7" x14ac:dyDescent="0.35">
      <c r="A1595" s="40"/>
      <c r="G1595" s="32"/>
    </row>
    <row r="1596" spans="1:7" x14ac:dyDescent="0.35">
      <c r="A1596" s="40"/>
      <c r="G1596" s="32"/>
    </row>
    <row r="1597" spans="1:7" x14ac:dyDescent="0.35">
      <c r="A1597" s="40"/>
      <c r="G1597" s="32"/>
    </row>
    <row r="1598" spans="1:7" x14ac:dyDescent="0.35">
      <c r="A1598" s="40"/>
      <c r="G1598" s="32"/>
    </row>
    <row r="1599" spans="1:7" x14ac:dyDescent="0.35">
      <c r="A1599" s="40"/>
      <c r="G1599" s="32"/>
    </row>
    <row r="1600" spans="1:7" x14ac:dyDescent="0.35">
      <c r="A1600" s="40"/>
      <c r="G1600" s="32"/>
    </row>
    <row r="1601" spans="1:7" x14ac:dyDescent="0.35">
      <c r="A1601" s="40"/>
      <c r="G1601" s="32"/>
    </row>
    <row r="1602" spans="1:7" x14ac:dyDescent="0.35">
      <c r="A1602" s="40"/>
      <c r="G1602" s="32"/>
    </row>
    <row r="1603" spans="1:7" x14ac:dyDescent="0.35">
      <c r="A1603" s="40"/>
      <c r="G1603" s="32"/>
    </row>
    <row r="1604" spans="1:7" x14ac:dyDescent="0.35">
      <c r="A1604" s="40"/>
      <c r="G1604" s="32"/>
    </row>
    <row r="1605" spans="1:7" x14ac:dyDescent="0.35">
      <c r="A1605" s="40"/>
      <c r="G1605" s="32"/>
    </row>
    <row r="1606" spans="1:7" x14ac:dyDescent="0.35">
      <c r="A1606" s="40"/>
      <c r="G1606" s="32"/>
    </row>
    <row r="1607" spans="1:7" x14ac:dyDescent="0.35">
      <c r="A1607" s="40"/>
      <c r="G1607" s="32"/>
    </row>
    <row r="1608" spans="1:7" x14ac:dyDescent="0.35">
      <c r="A1608" s="40"/>
      <c r="G1608" s="32"/>
    </row>
    <row r="1609" spans="1:7" x14ac:dyDescent="0.35">
      <c r="A1609" s="40"/>
      <c r="G1609" s="32"/>
    </row>
    <row r="1610" spans="1:7" x14ac:dyDescent="0.35">
      <c r="A1610" s="40"/>
      <c r="G1610" s="32"/>
    </row>
    <row r="1611" spans="1:7" x14ac:dyDescent="0.35">
      <c r="A1611" s="40"/>
      <c r="G1611" s="32"/>
    </row>
    <row r="1612" spans="1:7" x14ac:dyDescent="0.35">
      <c r="A1612" s="40"/>
      <c r="G1612" s="32"/>
    </row>
    <row r="1613" spans="1:7" x14ac:dyDescent="0.35">
      <c r="A1613" s="40"/>
      <c r="G1613" s="32"/>
    </row>
    <row r="1614" spans="1:7" x14ac:dyDescent="0.35">
      <c r="A1614" s="40"/>
      <c r="G1614" s="32"/>
    </row>
    <row r="1615" spans="1:7" x14ac:dyDescent="0.35">
      <c r="A1615" s="40"/>
      <c r="G1615" s="32"/>
    </row>
    <row r="1616" spans="1:7" x14ac:dyDescent="0.35">
      <c r="A1616" s="40"/>
      <c r="G1616" s="32"/>
    </row>
    <row r="1617" spans="1:7" x14ac:dyDescent="0.35">
      <c r="A1617" s="40"/>
      <c r="G1617" s="32"/>
    </row>
    <row r="1618" spans="1:7" x14ac:dyDescent="0.35">
      <c r="A1618" s="40"/>
      <c r="G1618" s="32"/>
    </row>
    <row r="1619" spans="1:7" x14ac:dyDescent="0.35">
      <c r="A1619" s="40"/>
      <c r="G1619" s="32"/>
    </row>
    <row r="1620" spans="1:7" x14ac:dyDescent="0.35">
      <c r="A1620" s="40"/>
      <c r="G1620" s="32"/>
    </row>
    <row r="1621" spans="1:7" x14ac:dyDescent="0.35">
      <c r="A1621" s="40"/>
      <c r="G1621" s="32"/>
    </row>
    <row r="1622" spans="1:7" x14ac:dyDescent="0.35">
      <c r="A1622" s="40"/>
      <c r="G1622" s="32"/>
    </row>
    <row r="1623" spans="1:7" x14ac:dyDescent="0.35">
      <c r="A1623" s="40"/>
      <c r="G1623" s="32"/>
    </row>
    <row r="1624" spans="1:7" x14ac:dyDescent="0.35">
      <c r="A1624" s="40"/>
      <c r="G1624" s="32"/>
    </row>
    <row r="1625" spans="1:7" x14ac:dyDescent="0.35">
      <c r="A1625" s="40"/>
      <c r="G1625" s="32"/>
    </row>
    <row r="1626" spans="1:7" x14ac:dyDescent="0.35">
      <c r="A1626" s="40"/>
      <c r="G1626" s="32"/>
    </row>
    <row r="1627" spans="1:7" x14ac:dyDescent="0.35">
      <c r="A1627" s="40"/>
      <c r="G1627" s="32"/>
    </row>
    <row r="1628" spans="1:7" x14ac:dyDescent="0.35">
      <c r="A1628" s="40"/>
      <c r="G1628" s="32"/>
    </row>
    <row r="1629" spans="1:7" x14ac:dyDescent="0.35">
      <c r="A1629" s="40"/>
      <c r="G1629" s="32"/>
    </row>
    <row r="1630" spans="1:7" x14ac:dyDescent="0.35">
      <c r="A1630" s="40"/>
      <c r="G1630" s="32"/>
    </row>
    <row r="1631" spans="1:7" x14ac:dyDescent="0.35">
      <c r="A1631" s="40"/>
      <c r="G1631" s="32"/>
    </row>
    <row r="1632" spans="1:7" x14ac:dyDescent="0.35">
      <c r="A1632" s="40"/>
      <c r="G1632" s="32"/>
    </row>
    <row r="1633" spans="1:7" x14ac:dyDescent="0.35">
      <c r="A1633" s="40"/>
      <c r="G1633" s="32"/>
    </row>
    <row r="1634" spans="1:7" x14ac:dyDescent="0.35">
      <c r="A1634" s="40"/>
      <c r="G1634" s="32"/>
    </row>
    <row r="1635" spans="1:7" x14ac:dyDescent="0.35">
      <c r="A1635" s="40"/>
      <c r="G1635" s="32"/>
    </row>
    <row r="1636" spans="1:7" x14ac:dyDescent="0.35">
      <c r="A1636" s="40"/>
      <c r="G1636" s="32"/>
    </row>
    <row r="1637" spans="1:7" x14ac:dyDescent="0.35">
      <c r="A1637" s="40"/>
      <c r="G1637" s="32"/>
    </row>
    <row r="1638" spans="1:7" x14ac:dyDescent="0.35">
      <c r="A1638" s="40"/>
      <c r="G1638" s="32"/>
    </row>
    <row r="1639" spans="1:7" x14ac:dyDescent="0.35">
      <c r="A1639" s="40"/>
      <c r="G1639" s="32"/>
    </row>
    <row r="1640" spans="1:7" x14ac:dyDescent="0.35">
      <c r="A1640" s="40"/>
      <c r="G1640" s="32"/>
    </row>
    <row r="1641" spans="1:7" x14ac:dyDescent="0.35">
      <c r="A1641" s="40"/>
      <c r="G1641" s="32"/>
    </row>
    <row r="1642" spans="1:7" x14ac:dyDescent="0.35">
      <c r="A1642" s="40"/>
      <c r="G1642" s="32"/>
    </row>
    <row r="1643" spans="1:7" x14ac:dyDescent="0.35">
      <c r="A1643" s="40"/>
      <c r="G1643" s="32"/>
    </row>
    <row r="1644" spans="1:7" x14ac:dyDescent="0.35">
      <c r="A1644" s="40"/>
      <c r="G1644" s="32"/>
    </row>
    <row r="1645" spans="1:7" x14ac:dyDescent="0.35">
      <c r="A1645" s="40"/>
      <c r="G1645" s="32"/>
    </row>
    <row r="1646" spans="1:7" x14ac:dyDescent="0.35">
      <c r="A1646" s="40"/>
      <c r="G1646" s="32"/>
    </row>
    <row r="1647" spans="1:7" x14ac:dyDescent="0.35">
      <c r="A1647" s="40"/>
      <c r="G1647" s="32"/>
    </row>
    <row r="1648" spans="1:7" x14ac:dyDescent="0.35">
      <c r="A1648" s="40"/>
      <c r="G1648" s="32"/>
    </row>
    <row r="1649" spans="1:7" x14ac:dyDescent="0.35">
      <c r="A1649" s="40"/>
      <c r="G1649" s="32"/>
    </row>
    <row r="1650" spans="1:7" x14ac:dyDescent="0.35">
      <c r="A1650" s="40"/>
      <c r="G1650" s="32"/>
    </row>
    <row r="1651" spans="1:7" x14ac:dyDescent="0.35">
      <c r="A1651" s="40"/>
      <c r="G1651" s="32"/>
    </row>
    <row r="1652" spans="1:7" x14ac:dyDescent="0.35">
      <c r="A1652" s="40"/>
      <c r="G1652" s="32"/>
    </row>
    <row r="1653" spans="1:7" x14ac:dyDescent="0.35">
      <c r="A1653" s="40"/>
      <c r="G1653" s="32"/>
    </row>
    <row r="1654" spans="1:7" x14ac:dyDescent="0.35">
      <c r="A1654" s="40"/>
      <c r="G1654" s="32"/>
    </row>
    <row r="1655" spans="1:7" x14ac:dyDescent="0.35">
      <c r="A1655" s="40"/>
      <c r="G1655" s="32"/>
    </row>
    <row r="1656" spans="1:7" x14ac:dyDescent="0.35">
      <c r="A1656" s="40"/>
      <c r="G1656" s="32"/>
    </row>
    <row r="1657" spans="1:7" x14ac:dyDescent="0.35">
      <c r="A1657" s="40"/>
      <c r="G1657" s="32"/>
    </row>
    <row r="1658" spans="1:7" x14ac:dyDescent="0.35">
      <c r="A1658" s="40"/>
      <c r="G1658" s="32"/>
    </row>
    <row r="1659" spans="1:7" x14ac:dyDescent="0.35">
      <c r="A1659" s="40"/>
      <c r="G1659" s="32"/>
    </row>
    <row r="1660" spans="1:7" x14ac:dyDescent="0.35">
      <c r="A1660" s="40"/>
      <c r="G1660" s="32"/>
    </row>
    <row r="1661" spans="1:7" x14ac:dyDescent="0.35">
      <c r="A1661" s="40"/>
      <c r="G1661" s="32"/>
    </row>
    <row r="1662" spans="1:7" x14ac:dyDescent="0.35">
      <c r="A1662" s="40"/>
      <c r="G1662" s="32"/>
    </row>
    <row r="1663" spans="1:7" x14ac:dyDescent="0.35">
      <c r="A1663" s="40"/>
      <c r="G1663" s="32"/>
    </row>
    <row r="1664" spans="1:7" x14ac:dyDescent="0.35">
      <c r="A1664" s="40"/>
      <c r="G1664" s="32"/>
    </row>
    <row r="1665" spans="1:7" x14ac:dyDescent="0.35">
      <c r="A1665" s="40"/>
      <c r="G1665" s="32"/>
    </row>
    <row r="1666" spans="1:7" x14ac:dyDescent="0.35">
      <c r="A1666" s="40"/>
      <c r="G1666" s="32"/>
    </row>
    <row r="1667" spans="1:7" x14ac:dyDescent="0.35">
      <c r="A1667" s="40"/>
      <c r="G1667" s="32"/>
    </row>
    <row r="1668" spans="1:7" x14ac:dyDescent="0.35">
      <c r="A1668" s="40"/>
      <c r="G1668" s="32"/>
    </row>
    <row r="1669" spans="1:7" x14ac:dyDescent="0.35">
      <c r="A1669" s="40"/>
      <c r="G1669" s="32"/>
    </row>
    <row r="1670" spans="1:7" x14ac:dyDescent="0.35">
      <c r="A1670" s="40"/>
      <c r="G1670" s="32"/>
    </row>
    <row r="1671" spans="1:7" x14ac:dyDescent="0.35">
      <c r="A1671" s="40"/>
      <c r="G1671" s="32"/>
    </row>
    <row r="1672" spans="1:7" x14ac:dyDescent="0.35">
      <c r="A1672" s="40"/>
      <c r="G1672" s="32"/>
    </row>
    <row r="1673" spans="1:7" x14ac:dyDescent="0.35">
      <c r="A1673" s="40"/>
      <c r="G1673" s="32"/>
    </row>
    <row r="1674" spans="1:7" x14ac:dyDescent="0.35">
      <c r="A1674" s="40"/>
      <c r="G1674" s="32"/>
    </row>
    <row r="1675" spans="1:7" x14ac:dyDescent="0.35">
      <c r="A1675" s="40"/>
      <c r="G1675" s="32"/>
    </row>
    <row r="1676" spans="1:7" x14ac:dyDescent="0.35">
      <c r="A1676" s="40"/>
      <c r="G1676" s="32"/>
    </row>
    <row r="1677" spans="1:7" x14ac:dyDescent="0.35">
      <c r="A1677" s="40"/>
      <c r="G1677" s="32"/>
    </row>
    <row r="1678" spans="1:7" x14ac:dyDescent="0.35">
      <c r="A1678" s="40"/>
      <c r="G1678" s="32"/>
    </row>
    <row r="1679" spans="1:7" x14ac:dyDescent="0.35">
      <c r="A1679" s="40"/>
      <c r="G1679" s="32"/>
    </row>
    <row r="1680" spans="1:7" x14ac:dyDescent="0.35">
      <c r="A1680" s="40"/>
      <c r="G1680" s="32"/>
    </row>
    <row r="1681" spans="1:7" x14ac:dyDescent="0.35">
      <c r="A1681" s="40"/>
      <c r="G1681" s="32"/>
    </row>
    <row r="1682" spans="1:7" x14ac:dyDescent="0.35">
      <c r="A1682" s="40"/>
      <c r="G1682" s="32"/>
    </row>
    <row r="1683" spans="1:7" x14ac:dyDescent="0.35">
      <c r="A1683" s="40"/>
      <c r="G1683" s="32"/>
    </row>
    <row r="1684" spans="1:7" x14ac:dyDescent="0.35">
      <c r="A1684" s="40"/>
      <c r="G1684" s="32"/>
    </row>
    <row r="1685" spans="1:7" x14ac:dyDescent="0.35">
      <c r="A1685" s="40"/>
      <c r="G1685" s="32"/>
    </row>
    <row r="1686" spans="1:7" x14ac:dyDescent="0.35">
      <c r="A1686" s="40"/>
      <c r="G1686" s="32"/>
    </row>
    <row r="1687" spans="1:7" x14ac:dyDescent="0.35">
      <c r="A1687" s="40"/>
      <c r="G1687" s="32"/>
    </row>
    <row r="1688" spans="1:7" x14ac:dyDescent="0.35">
      <c r="A1688" s="40"/>
      <c r="G1688" s="32"/>
    </row>
    <row r="1689" spans="1:7" x14ac:dyDescent="0.35">
      <c r="A1689" s="40"/>
      <c r="G1689" s="32"/>
    </row>
    <row r="1690" spans="1:7" x14ac:dyDescent="0.35">
      <c r="A1690" s="40"/>
      <c r="G1690" s="32"/>
    </row>
    <row r="1691" spans="1:7" x14ac:dyDescent="0.35">
      <c r="A1691" s="40"/>
      <c r="G1691" s="32"/>
    </row>
    <row r="1692" spans="1:7" x14ac:dyDescent="0.35">
      <c r="A1692" s="40"/>
      <c r="G1692" s="32"/>
    </row>
    <row r="1693" spans="1:7" x14ac:dyDescent="0.35">
      <c r="A1693" s="40"/>
      <c r="G1693" s="32"/>
    </row>
    <row r="1694" spans="1:7" x14ac:dyDescent="0.35">
      <c r="A1694" s="40"/>
      <c r="G1694" s="32"/>
    </row>
    <row r="1695" spans="1:7" x14ac:dyDescent="0.35">
      <c r="A1695" s="40"/>
      <c r="G1695" s="32"/>
    </row>
    <row r="1696" spans="1:7" x14ac:dyDescent="0.35">
      <c r="A1696" s="40"/>
      <c r="G1696" s="32"/>
    </row>
    <row r="1697" spans="1:7" x14ac:dyDescent="0.35">
      <c r="A1697" s="40"/>
      <c r="G1697" s="32"/>
    </row>
    <row r="1698" spans="1:7" x14ac:dyDescent="0.35">
      <c r="A1698" s="40"/>
      <c r="G1698" s="32"/>
    </row>
    <row r="1699" spans="1:7" x14ac:dyDescent="0.35">
      <c r="A1699" s="40"/>
      <c r="G1699" s="32"/>
    </row>
    <row r="1700" spans="1:7" x14ac:dyDescent="0.35">
      <c r="A1700" s="40"/>
      <c r="G1700" s="32"/>
    </row>
    <row r="1701" spans="1:7" x14ac:dyDescent="0.35">
      <c r="A1701" s="40"/>
      <c r="G1701" s="32"/>
    </row>
    <row r="1702" spans="1:7" x14ac:dyDescent="0.35">
      <c r="A1702" s="40"/>
      <c r="G1702" s="32"/>
    </row>
    <row r="1703" spans="1:7" x14ac:dyDescent="0.35">
      <c r="A1703" s="40"/>
      <c r="G1703" s="32"/>
    </row>
    <row r="1704" spans="1:7" x14ac:dyDescent="0.35">
      <c r="A1704" s="40"/>
      <c r="G1704" s="32"/>
    </row>
    <row r="1705" spans="1:7" x14ac:dyDescent="0.35">
      <c r="A1705" s="40"/>
      <c r="G1705" s="32"/>
    </row>
    <row r="1706" spans="1:7" x14ac:dyDescent="0.35">
      <c r="A1706" s="40"/>
      <c r="G1706" s="32"/>
    </row>
    <row r="1707" spans="1:7" x14ac:dyDescent="0.35">
      <c r="A1707" s="40"/>
      <c r="G1707" s="32"/>
    </row>
    <row r="1708" spans="1:7" x14ac:dyDescent="0.35">
      <c r="A1708" s="40"/>
      <c r="G1708" s="32"/>
    </row>
    <row r="1709" spans="1:7" x14ac:dyDescent="0.35">
      <c r="A1709" s="40"/>
      <c r="G1709" s="32"/>
    </row>
    <row r="1710" spans="1:7" x14ac:dyDescent="0.35">
      <c r="A1710" s="40"/>
      <c r="G1710" s="32"/>
    </row>
    <row r="1711" spans="1:7" x14ac:dyDescent="0.35">
      <c r="A1711" s="40"/>
      <c r="G1711" s="32"/>
    </row>
    <row r="1712" spans="1:7" x14ac:dyDescent="0.35">
      <c r="A1712" s="40"/>
      <c r="G1712" s="32"/>
    </row>
    <row r="1713" spans="1:7" x14ac:dyDescent="0.35">
      <c r="A1713" s="40"/>
      <c r="G1713" s="32"/>
    </row>
    <row r="1714" spans="1:7" x14ac:dyDescent="0.35">
      <c r="A1714" s="40"/>
      <c r="G1714" s="32"/>
    </row>
    <row r="1715" spans="1:7" x14ac:dyDescent="0.35">
      <c r="A1715" s="40"/>
      <c r="G1715" s="32"/>
    </row>
    <row r="1716" spans="1:7" x14ac:dyDescent="0.35">
      <c r="A1716" s="40"/>
      <c r="G1716" s="32"/>
    </row>
    <row r="1717" spans="1:7" x14ac:dyDescent="0.35">
      <c r="A1717" s="40"/>
      <c r="G1717" s="32"/>
    </row>
    <row r="1718" spans="1:7" x14ac:dyDescent="0.35">
      <c r="A1718" s="40"/>
      <c r="G1718" s="32"/>
    </row>
    <row r="1719" spans="1:7" x14ac:dyDescent="0.35">
      <c r="A1719" s="40"/>
      <c r="G1719" s="32"/>
    </row>
    <row r="1720" spans="1:7" x14ac:dyDescent="0.35">
      <c r="A1720" s="40"/>
      <c r="G1720" s="32"/>
    </row>
    <row r="1721" spans="1:7" x14ac:dyDescent="0.35">
      <c r="A1721" s="40"/>
      <c r="G1721" s="32"/>
    </row>
    <row r="1722" spans="1:7" x14ac:dyDescent="0.35">
      <c r="A1722" s="40"/>
      <c r="G1722" s="32"/>
    </row>
    <row r="1723" spans="1:7" x14ac:dyDescent="0.35">
      <c r="A1723" s="40"/>
      <c r="G1723" s="32"/>
    </row>
    <row r="1724" spans="1:7" x14ac:dyDescent="0.35">
      <c r="A1724" s="40"/>
      <c r="G1724" s="32"/>
    </row>
    <row r="1725" spans="1:7" x14ac:dyDescent="0.35">
      <c r="A1725" s="40"/>
      <c r="G1725" s="32"/>
    </row>
    <row r="1726" spans="1:7" x14ac:dyDescent="0.35">
      <c r="A1726" s="40"/>
      <c r="G1726" s="32"/>
    </row>
    <row r="1727" spans="1:7" x14ac:dyDescent="0.35">
      <c r="A1727" s="40"/>
      <c r="G1727" s="32"/>
    </row>
    <row r="1728" spans="1:7" x14ac:dyDescent="0.35">
      <c r="A1728" s="40"/>
      <c r="G1728" s="32"/>
    </row>
    <row r="1729" spans="1:7" x14ac:dyDescent="0.35">
      <c r="A1729" s="40"/>
      <c r="G1729" s="32"/>
    </row>
    <row r="1730" spans="1:7" x14ac:dyDescent="0.35">
      <c r="A1730" s="40"/>
      <c r="G1730" s="32"/>
    </row>
    <row r="1731" spans="1:7" x14ac:dyDescent="0.35">
      <c r="A1731" s="40"/>
      <c r="G1731" s="32"/>
    </row>
    <row r="1732" spans="1:7" x14ac:dyDescent="0.35">
      <c r="A1732" s="40"/>
      <c r="G1732" s="32"/>
    </row>
    <row r="1733" spans="1:7" x14ac:dyDescent="0.35">
      <c r="A1733" s="40"/>
      <c r="G1733" s="32"/>
    </row>
    <row r="1734" spans="1:7" x14ac:dyDescent="0.35">
      <c r="A1734" s="40"/>
      <c r="G1734" s="32"/>
    </row>
    <row r="1735" spans="1:7" x14ac:dyDescent="0.35">
      <c r="A1735" s="40"/>
      <c r="G1735" s="32"/>
    </row>
    <row r="1736" spans="1:7" x14ac:dyDescent="0.35">
      <c r="A1736" s="40"/>
      <c r="G1736" s="32"/>
    </row>
    <row r="1737" spans="1:7" x14ac:dyDescent="0.35">
      <c r="A1737" s="40"/>
      <c r="G1737" s="32"/>
    </row>
    <row r="1738" spans="1:7" x14ac:dyDescent="0.35">
      <c r="A1738" s="40"/>
      <c r="G1738" s="32"/>
    </row>
    <row r="1739" spans="1:7" x14ac:dyDescent="0.35">
      <c r="A1739" s="40"/>
      <c r="G1739" s="32"/>
    </row>
    <row r="1740" spans="1:7" x14ac:dyDescent="0.35">
      <c r="A1740" s="40"/>
      <c r="G1740" s="32"/>
    </row>
    <row r="1741" spans="1:7" x14ac:dyDescent="0.35">
      <c r="A1741" s="40"/>
      <c r="G1741" s="32"/>
    </row>
    <row r="1742" spans="1:7" x14ac:dyDescent="0.35">
      <c r="A1742" s="40"/>
      <c r="G1742" s="32"/>
    </row>
    <row r="1743" spans="1:7" x14ac:dyDescent="0.35">
      <c r="A1743" s="40"/>
      <c r="G1743" s="32"/>
    </row>
    <row r="1744" spans="1:7" x14ac:dyDescent="0.35">
      <c r="A1744" s="40"/>
      <c r="G1744" s="32"/>
    </row>
    <row r="1745" spans="1:7" x14ac:dyDescent="0.35">
      <c r="A1745" s="40"/>
      <c r="G1745" s="32"/>
    </row>
    <row r="1746" spans="1:7" x14ac:dyDescent="0.35">
      <c r="A1746" s="40"/>
      <c r="G1746" s="32"/>
    </row>
    <row r="1747" spans="1:7" x14ac:dyDescent="0.35">
      <c r="A1747" s="40"/>
      <c r="G1747" s="32"/>
    </row>
    <row r="1748" spans="1:7" x14ac:dyDescent="0.35">
      <c r="A1748" s="40"/>
      <c r="G1748" s="32"/>
    </row>
    <row r="1749" spans="1:7" x14ac:dyDescent="0.35">
      <c r="A1749" s="40"/>
      <c r="G1749" s="32"/>
    </row>
    <row r="1750" spans="1:7" x14ac:dyDescent="0.35">
      <c r="A1750" s="40"/>
      <c r="G1750" s="32"/>
    </row>
    <row r="1751" spans="1:7" x14ac:dyDescent="0.35">
      <c r="A1751" s="40"/>
      <c r="G1751" s="32"/>
    </row>
    <row r="1752" spans="1:7" x14ac:dyDescent="0.35">
      <c r="A1752" s="40"/>
      <c r="G1752" s="32"/>
    </row>
    <row r="1753" spans="1:7" x14ac:dyDescent="0.35">
      <c r="A1753" s="40"/>
      <c r="G1753" s="32"/>
    </row>
    <row r="1754" spans="1:7" x14ac:dyDescent="0.35">
      <c r="A1754" s="40"/>
      <c r="G1754" s="32"/>
    </row>
    <row r="1755" spans="1:7" x14ac:dyDescent="0.35">
      <c r="A1755" s="40"/>
      <c r="G1755" s="32"/>
    </row>
    <row r="1756" spans="1:7" x14ac:dyDescent="0.35">
      <c r="A1756" s="40"/>
      <c r="G1756" s="32"/>
    </row>
    <row r="1757" spans="1:7" x14ac:dyDescent="0.35">
      <c r="A1757" s="40"/>
      <c r="G1757" s="32"/>
    </row>
    <row r="1758" spans="1:7" x14ac:dyDescent="0.35">
      <c r="A1758" s="40"/>
      <c r="G1758" s="32"/>
    </row>
    <row r="1759" spans="1:7" x14ac:dyDescent="0.35">
      <c r="A1759" s="40"/>
      <c r="G1759" s="32"/>
    </row>
    <row r="1760" spans="1:7" x14ac:dyDescent="0.35">
      <c r="A1760" s="40"/>
      <c r="G1760" s="32"/>
    </row>
    <row r="1761" spans="1:7" x14ac:dyDescent="0.35">
      <c r="A1761" s="40"/>
      <c r="G1761" s="32"/>
    </row>
    <row r="1762" spans="1:7" x14ac:dyDescent="0.35">
      <c r="A1762" s="40"/>
      <c r="G1762" s="32"/>
    </row>
    <row r="1763" spans="1:7" x14ac:dyDescent="0.35">
      <c r="A1763" s="40"/>
      <c r="G1763" s="32"/>
    </row>
    <row r="1764" spans="1:7" x14ac:dyDescent="0.35">
      <c r="A1764" s="40"/>
      <c r="G1764" s="32"/>
    </row>
    <row r="1765" spans="1:7" x14ac:dyDescent="0.35">
      <c r="A1765" s="40"/>
      <c r="G1765" s="32"/>
    </row>
    <row r="1766" spans="1:7" x14ac:dyDescent="0.35">
      <c r="A1766" s="40"/>
      <c r="G1766" s="32"/>
    </row>
    <row r="1767" spans="1:7" x14ac:dyDescent="0.35">
      <c r="A1767" s="40"/>
      <c r="G1767" s="32"/>
    </row>
    <row r="1768" spans="1:7" x14ac:dyDescent="0.35">
      <c r="A1768" s="40"/>
      <c r="G1768" s="32"/>
    </row>
    <row r="1769" spans="1:7" x14ac:dyDescent="0.35">
      <c r="A1769" s="40"/>
      <c r="G1769" s="32"/>
    </row>
    <row r="1770" spans="1:7" x14ac:dyDescent="0.35">
      <c r="A1770" s="40"/>
      <c r="G1770" s="32"/>
    </row>
    <row r="1771" spans="1:7" x14ac:dyDescent="0.35">
      <c r="A1771" s="40"/>
      <c r="G1771" s="32"/>
    </row>
    <row r="1772" spans="1:7" x14ac:dyDescent="0.35">
      <c r="A1772" s="40"/>
      <c r="G1772" s="32"/>
    </row>
    <row r="1773" spans="1:7" x14ac:dyDescent="0.35">
      <c r="A1773" s="40"/>
      <c r="G1773" s="32"/>
    </row>
    <row r="1774" spans="1:7" x14ac:dyDescent="0.35">
      <c r="A1774" s="40"/>
      <c r="G1774" s="32"/>
    </row>
    <row r="1775" spans="1:7" x14ac:dyDescent="0.35">
      <c r="A1775" s="40"/>
      <c r="G1775" s="32"/>
    </row>
    <row r="1776" spans="1:7" x14ac:dyDescent="0.35">
      <c r="A1776" s="40"/>
      <c r="G1776" s="32"/>
    </row>
    <row r="1777" spans="1:7" x14ac:dyDescent="0.35">
      <c r="A1777" s="40"/>
      <c r="G1777" s="32"/>
    </row>
    <row r="1778" spans="1:7" x14ac:dyDescent="0.35">
      <c r="A1778" s="40"/>
      <c r="G1778" s="32"/>
    </row>
    <row r="1779" spans="1:7" x14ac:dyDescent="0.35">
      <c r="A1779" s="40"/>
      <c r="G1779" s="32"/>
    </row>
    <row r="1780" spans="1:7" x14ac:dyDescent="0.35">
      <c r="A1780" s="40"/>
      <c r="G1780" s="32"/>
    </row>
    <row r="1781" spans="1:7" x14ac:dyDescent="0.35">
      <c r="A1781" s="40"/>
      <c r="G1781" s="32"/>
    </row>
    <row r="1782" spans="1:7" x14ac:dyDescent="0.35">
      <c r="A1782" s="40"/>
      <c r="G1782" s="32"/>
    </row>
    <row r="1783" spans="1:7" x14ac:dyDescent="0.35">
      <c r="A1783" s="40"/>
      <c r="G1783" s="32"/>
    </row>
    <row r="1784" spans="1:7" x14ac:dyDescent="0.35">
      <c r="A1784" s="40"/>
      <c r="G1784" s="32"/>
    </row>
    <row r="1785" spans="1:7" x14ac:dyDescent="0.35">
      <c r="A1785" s="40"/>
      <c r="G1785" s="32"/>
    </row>
    <row r="1786" spans="1:7" x14ac:dyDescent="0.35">
      <c r="A1786" s="40"/>
      <c r="G1786" s="32"/>
    </row>
    <row r="1787" spans="1:7" x14ac:dyDescent="0.35">
      <c r="A1787" s="40"/>
      <c r="G1787" s="32"/>
    </row>
    <row r="1788" spans="1:7" x14ac:dyDescent="0.35">
      <c r="A1788" s="40"/>
      <c r="G1788" s="32"/>
    </row>
    <row r="1789" spans="1:7" x14ac:dyDescent="0.35">
      <c r="A1789" s="40"/>
      <c r="G1789" s="32"/>
    </row>
    <row r="1790" spans="1:7" x14ac:dyDescent="0.35">
      <c r="A1790" s="40"/>
      <c r="G1790" s="32"/>
    </row>
    <row r="1791" spans="1:7" x14ac:dyDescent="0.35">
      <c r="A1791" s="40"/>
      <c r="G1791" s="32"/>
    </row>
    <row r="1792" spans="1:7" x14ac:dyDescent="0.35">
      <c r="A1792" s="40"/>
      <c r="G1792" s="32"/>
    </row>
    <row r="1793" spans="1:7" x14ac:dyDescent="0.35">
      <c r="A1793" s="40"/>
      <c r="G1793" s="32"/>
    </row>
    <row r="1794" spans="1:7" x14ac:dyDescent="0.35">
      <c r="A1794" s="40"/>
      <c r="G1794" s="32"/>
    </row>
    <row r="1795" spans="1:7" x14ac:dyDescent="0.35">
      <c r="A1795" s="40"/>
      <c r="G1795" s="32"/>
    </row>
    <row r="1796" spans="1:7" x14ac:dyDescent="0.35">
      <c r="A1796" s="40"/>
      <c r="G1796" s="32"/>
    </row>
    <row r="1797" spans="1:7" x14ac:dyDescent="0.35">
      <c r="A1797" s="40"/>
      <c r="G1797" s="32"/>
    </row>
    <row r="1798" spans="1:7" x14ac:dyDescent="0.35">
      <c r="A1798" s="40"/>
      <c r="G1798" s="32"/>
    </row>
    <row r="1799" spans="1:7" x14ac:dyDescent="0.35">
      <c r="A1799" s="40"/>
      <c r="G1799" s="32"/>
    </row>
    <row r="1800" spans="1:7" x14ac:dyDescent="0.35">
      <c r="A1800" s="40"/>
      <c r="G1800" s="32"/>
    </row>
    <row r="1801" spans="1:7" x14ac:dyDescent="0.35">
      <c r="A1801" s="40"/>
      <c r="G1801" s="32"/>
    </row>
    <row r="1802" spans="1:7" x14ac:dyDescent="0.35">
      <c r="A1802" s="40"/>
      <c r="G1802" s="32"/>
    </row>
    <row r="1803" spans="1:7" x14ac:dyDescent="0.35">
      <c r="A1803" s="40"/>
      <c r="G1803" s="32"/>
    </row>
    <row r="1804" spans="1:7" x14ac:dyDescent="0.35">
      <c r="A1804" s="40"/>
      <c r="G1804" s="32"/>
    </row>
    <row r="1805" spans="1:7" x14ac:dyDescent="0.35">
      <c r="A1805" s="40"/>
      <c r="G1805" s="32"/>
    </row>
    <row r="1806" spans="1:7" x14ac:dyDescent="0.35">
      <c r="A1806" s="40"/>
      <c r="G1806" s="32"/>
    </row>
    <row r="1807" spans="1:7" x14ac:dyDescent="0.35">
      <c r="A1807" s="40"/>
      <c r="G1807" s="32"/>
    </row>
    <row r="1808" spans="1:7" x14ac:dyDescent="0.35">
      <c r="A1808" s="40"/>
      <c r="G1808" s="32"/>
    </row>
    <row r="1809" spans="1:7" x14ac:dyDescent="0.35">
      <c r="A1809" s="40"/>
      <c r="G1809" s="32"/>
    </row>
    <row r="1810" spans="1:7" x14ac:dyDescent="0.35">
      <c r="A1810" s="40"/>
      <c r="G1810" s="32"/>
    </row>
    <row r="1811" spans="1:7" x14ac:dyDescent="0.35">
      <c r="A1811" s="40"/>
      <c r="G1811" s="32"/>
    </row>
    <row r="1812" spans="1:7" x14ac:dyDescent="0.35">
      <c r="A1812" s="40"/>
      <c r="G1812" s="32"/>
    </row>
    <row r="1813" spans="1:7" x14ac:dyDescent="0.35">
      <c r="A1813" s="40"/>
      <c r="G1813" s="32"/>
    </row>
    <row r="1814" spans="1:7" x14ac:dyDescent="0.35">
      <c r="A1814" s="40"/>
      <c r="G1814" s="32"/>
    </row>
    <row r="1815" spans="1:7" x14ac:dyDescent="0.35">
      <c r="A1815" s="40"/>
      <c r="G1815" s="32"/>
    </row>
    <row r="1816" spans="1:7" x14ac:dyDescent="0.35">
      <c r="A1816" s="40"/>
      <c r="G1816" s="32"/>
    </row>
    <row r="1817" spans="1:7" x14ac:dyDescent="0.35">
      <c r="A1817" s="40"/>
      <c r="G1817" s="32"/>
    </row>
    <row r="1818" spans="1:7" x14ac:dyDescent="0.35">
      <c r="A1818" s="40"/>
      <c r="G1818" s="32"/>
    </row>
    <row r="1819" spans="1:7" x14ac:dyDescent="0.35">
      <c r="A1819" s="40"/>
      <c r="G1819" s="32"/>
    </row>
    <row r="1820" spans="1:7" x14ac:dyDescent="0.35">
      <c r="A1820" s="40"/>
      <c r="G1820" s="32"/>
    </row>
    <row r="1821" spans="1:7" x14ac:dyDescent="0.35">
      <c r="A1821" s="40"/>
      <c r="G1821" s="32"/>
    </row>
    <row r="1822" spans="1:7" x14ac:dyDescent="0.35">
      <c r="A1822" s="40"/>
      <c r="G1822" s="32"/>
    </row>
    <row r="1823" spans="1:7" x14ac:dyDescent="0.35">
      <c r="A1823" s="40"/>
      <c r="G1823" s="32"/>
    </row>
    <row r="1824" spans="1:7" x14ac:dyDescent="0.35">
      <c r="A1824" s="40"/>
      <c r="G1824" s="32"/>
    </row>
    <row r="1825" spans="1:7" x14ac:dyDescent="0.35">
      <c r="A1825" s="40"/>
      <c r="G1825" s="32"/>
    </row>
    <row r="1826" spans="1:7" x14ac:dyDescent="0.35">
      <c r="A1826" s="40"/>
      <c r="G1826" s="32"/>
    </row>
    <row r="1827" spans="1:7" x14ac:dyDescent="0.35">
      <c r="A1827" s="40"/>
      <c r="G1827" s="32"/>
    </row>
    <row r="1828" spans="1:7" x14ac:dyDescent="0.35">
      <c r="A1828" s="40"/>
      <c r="G1828" s="32"/>
    </row>
    <row r="1829" spans="1:7" x14ac:dyDescent="0.35">
      <c r="A1829" s="40"/>
      <c r="G1829" s="32"/>
    </row>
    <row r="1830" spans="1:7" x14ac:dyDescent="0.35">
      <c r="A1830" s="40"/>
      <c r="G1830" s="32"/>
    </row>
    <row r="1831" spans="1:7" x14ac:dyDescent="0.35">
      <c r="A1831" s="40"/>
      <c r="G1831" s="32"/>
    </row>
    <row r="1832" spans="1:7" x14ac:dyDescent="0.35">
      <c r="A1832" s="40"/>
      <c r="G1832" s="32"/>
    </row>
    <row r="1833" spans="1:7" x14ac:dyDescent="0.35">
      <c r="A1833" s="40"/>
      <c r="G1833" s="32"/>
    </row>
    <row r="1834" spans="1:7" x14ac:dyDescent="0.35">
      <c r="A1834" s="40"/>
      <c r="G1834" s="32"/>
    </row>
    <row r="1835" spans="1:7" x14ac:dyDescent="0.35">
      <c r="A1835" s="40"/>
      <c r="G1835" s="32"/>
    </row>
    <row r="1836" spans="1:7" x14ac:dyDescent="0.35">
      <c r="A1836" s="40"/>
      <c r="G1836" s="32"/>
    </row>
    <row r="1837" spans="1:7" x14ac:dyDescent="0.35">
      <c r="A1837" s="40"/>
      <c r="G1837" s="32"/>
    </row>
    <row r="1838" spans="1:7" x14ac:dyDescent="0.35">
      <c r="A1838" s="40"/>
      <c r="G1838" s="32"/>
    </row>
    <row r="1839" spans="1:7" x14ac:dyDescent="0.35">
      <c r="A1839" s="40"/>
      <c r="G1839" s="32"/>
    </row>
    <row r="1840" spans="1:7" x14ac:dyDescent="0.35">
      <c r="A1840" s="40"/>
      <c r="G1840" s="32"/>
    </row>
    <row r="1841" spans="1:7" x14ac:dyDescent="0.35">
      <c r="A1841" s="40"/>
      <c r="G1841" s="32"/>
    </row>
    <row r="1842" spans="1:7" x14ac:dyDescent="0.35">
      <c r="A1842" s="40"/>
      <c r="G1842" s="32"/>
    </row>
    <row r="1843" spans="1:7" x14ac:dyDescent="0.35">
      <c r="A1843" s="40"/>
      <c r="G1843" s="32"/>
    </row>
    <row r="1844" spans="1:7" x14ac:dyDescent="0.35">
      <c r="A1844" s="40"/>
      <c r="G1844" s="32"/>
    </row>
    <row r="1845" spans="1:7" x14ac:dyDescent="0.35">
      <c r="A1845" s="40"/>
      <c r="G1845" s="32"/>
    </row>
    <row r="1846" spans="1:7" x14ac:dyDescent="0.35">
      <c r="A1846" s="40"/>
      <c r="G1846" s="32"/>
    </row>
    <row r="1847" spans="1:7" x14ac:dyDescent="0.35">
      <c r="A1847" s="40"/>
      <c r="G1847" s="32"/>
    </row>
    <row r="1848" spans="1:7" x14ac:dyDescent="0.35">
      <c r="A1848" s="40"/>
      <c r="G1848" s="32"/>
    </row>
    <row r="1849" spans="1:7" x14ac:dyDescent="0.35">
      <c r="A1849" s="40"/>
      <c r="G1849" s="32"/>
    </row>
    <row r="1850" spans="1:7" x14ac:dyDescent="0.35">
      <c r="A1850" s="40"/>
      <c r="G1850" s="32"/>
    </row>
    <row r="1851" spans="1:7" x14ac:dyDescent="0.35">
      <c r="A1851" s="40"/>
      <c r="G1851" s="32"/>
    </row>
    <row r="1852" spans="1:7" x14ac:dyDescent="0.35">
      <c r="A1852" s="40"/>
      <c r="G1852" s="32"/>
    </row>
    <row r="1853" spans="1:7" x14ac:dyDescent="0.35">
      <c r="A1853" s="40"/>
      <c r="G1853" s="32"/>
    </row>
    <row r="1854" spans="1:7" x14ac:dyDescent="0.35">
      <c r="A1854" s="40"/>
      <c r="G1854" s="32"/>
    </row>
    <row r="1855" spans="1:7" x14ac:dyDescent="0.35">
      <c r="A1855" s="40"/>
      <c r="G1855" s="32"/>
    </row>
    <row r="1856" spans="1:7" x14ac:dyDescent="0.35">
      <c r="A1856" s="40"/>
      <c r="G1856" s="32"/>
    </row>
    <row r="1857" spans="1:7" x14ac:dyDescent="0.35">
      <c r="A1857" s="40"/>
      <c r="G1857" s="32"/>
    </row>
    <row r="1858" spans="1:7" x14ac:dyDescent="0.35">
      <c r="A1858" s="40"/>
      <c r="G1858" s="32"/>
    </row>
    <row r="1859" spans="1:7" x14ac:dyDescent="0.35">
      <c r="A1859" s="40"/>
      <c r="G1859" s="32"/>
    </row>
    <row r="1860" spans="1:7" x14ac:dyDescent="0.35">
      <c r="A1860" s="40"/>
      <c r="G1860" s="32"/>
    </row>
    <row r="1861" spans="1:7" x14ac:dyDescent="0.35">
      <c r="A1861" s="40"/>
      <c r="G1861" s="32"/>
    </row>
    <row r="1862" spans="1:7" x14ac:dyDescent="0.35">
      <c r="A1862" s="40"/>
      <c r="G1862" s="32"/>
    </row>
    <row r="1863" spans="1:7" x14ac:dyDescent="0.35">
      <c r="A1863" s="40"/>
      <c r="G1863" s="32"/>
    </row>
    <row r="1864" spans="1:7" x14ac:dyDescent="0.35">
      <c r="A1864" s="40"/>
      <c r="G1864" s="32"/>
    </row>
    <row r="1865" spans="1:7" x14ac:dyDescent="0.35">
      <c r="A1865" s="40"/>
      <c r="G1865" s="32"/>
    </row>
    <row r="1866" spans="1:7" x14ac:dyDescent="0.35">
      <c r="A1866" s="40"/>
      <c r="G1866" s="32"/>
    </row>
    <row r="1867" spans="1:7" x14ac:dyDescent="0.35">
      <c r="A1867" s="40"/>
      <c r="G1867" s="32"/>
    </row>
    <row r="1868" spans="1:7" x14ac:dyDescent="0.35">
      <c r="A1868" s="40"/>
      <c r="G1868" s="32"/>
    </row>
    <row r="1869" spans="1:7" x14ac:dyDescent="0.35">
      <c r="A1869" s="40"/>
      <c r="G1869" s="32"/>
    </row>
    <row r="1870" spans="1:7" x14ac:dyDescent="0.35">
      <c r="A1870" s="40"/>
      <c r="G1870" s="32"/>
    </row>
    <row r="1871" spans="1:7" x14ac:dyDescent="0.35">
      <c r="A1871" s="40"/>
      <c r="G1871" s="32"/>
    </row>
    <row r="1872" spans="1:7" x14ac:dyDescent="0.35">
      <c r="A1872" s="40"/>
      <c r="G1872" s="32"/>
    </row>
    <row r="1873" spans="1:7" x14ac:dyDescent="0.35">
      <c r="A1873" s="40"/>
      <c r="G1873" s="32"/>
    </row>
    <row r="1874" spans="1:7" x14ac:dyDescent="0.35">
      <c r="A1874" s="40"/>
      <c r="G1874" s="32"/>
    </row>
    <row r="1875" spans="1:7" x14ac:dyDescent="0.35">
      <c r="A1875" s="40"/>
      <c r="G1875" s="32"/>
    </row>
    <row r="1876" spans="1:7" x14ac:dyDescent="0.35">
      <c r="A1876" s="40"/>
      <c r="G1876" s="32"/>
    </row>
    <row r="1877" spans="1:7" x14ac:dyDescent="0.35">
      <c r="A1877" s="40"/>
      <c r="G1877" s="32"/>
    </row>
    <row r="1878" spans="1:7" x14ac:dyDescent="0.35">
      <c r="A1878" s="40"/>
      <c r="G1878" s="32"/>
    </row>
    <row r="1879" spans="1:7" x14ac:dyDescent="0.35">
      <c r="A1879" s="40"/>
      <c r="G1879" s="32"/>
    </row>
    <row r="1880" spans="1:7" x14ac:dyDescent="0.35">
      <c r="A1880" s="40"/>
      <c r="G1880" s="32"/>
    </row>
    <row r="1881" spans="1:7" x14ac:dyDescent="0.35">
      <c r="A1881" s="40"/>
      <c r="G1881" s="32"/>
    </row>
    <row r="1882" spans="1:7" x14ac:dyDescent="0.35">
      <c r="A1882" s="40"/>
      <c r="G1882" s="32"/>
    </row>
    <row r="1883" spans="1:7" x14ac:dyDescent="0.35">
      <c r="A1883" s="40"/>
      <c r="G1883" s="32"/>
    </row>
    <row r="1884" spans="1:7" x14ac:dyDescent="0.35">
      <c r="A1884" s="40"/>
      <c r="G1884" s="32"/>
    </row>
    <row r="1885" spans="1:7" x14ac:dyDescent="0.35">
      <c r="A1885" s="40"/>
      <c r="G1885" s="32"/>
    </row>
    <row r="1886" spans="1:7" x14ac:dyDescent="0.35">
      <c r="A1886" s="40"/>
      <c r="G1886" s="32"/>
    </row>
    <row r="1887" spans="1:7" x14ac:dyDescent="0.35">
      <c r="A1887" s="40"/>
      <c r="G1887" s="32"/>
    </row>
    <row r="1888" spans="1:7" x14ac:dyDescent="0.35">
      <c r="A1888" s="40"/>
      <c r="G1888" s="32"/>
    </row>
    <row r="1889" spans="1:7" x14ac:dyDescent="0.35">
      <c r="A1889" s="40"/>
      <c r="G1889" s="32"/>
    </row>
    <row r="1890" spans="1:7" x14ac:dyDescent="0.35">
      <c r="A1890" s="40"/>
      <c r="G1890" s="32"/>
    </row>
    <row r="1891" spans="1:7" x14ac:dyDescent="0.35">
      <c r="A1891" s="40"/>
      <c r="G1891" s="32"/>
    </row>
    <row r="1892" spans="1:7" x14ac:dyDescent="0.35">
      <c r="A1892" s="40"/>
      <c r="G1892" s="32"/>
    </row>
    <row r="1893" spans="1:7" x14ac:dyDescent="0.35">
      <c r="A1893" s="40"/>
      <c r="G1893" s="32"/>
    </row>
    <row r="1894" spans="1:7" x14ac:dyDescent="0.35">
      <c r="A1894" s="40"/>
      <c r="G1894" s="32"/>
    </row>
    <row r="1895" spans="1:7" x14ac:dyDescent="0.35">
      <c r="A1895" s="40"/>
      <c r="G1895" s="32"/>
    </row>
    <row r="1896" spans="1:7" x14ac:dyDescent="0.35">
      <c r="A1896" s="40"/>
      <c r="G1896" s="32"/>
    </row>
    <row r="1897" spans="1:7" x14ac:dyDescent="0.35">
      <c r="A1897" s="40"/>
      <c r="G1897" s="32"/>
    </row>
    <row r="1898" spans="1:7" x14ac:dyDescent="0.35">
      <c r="A1898" s="40"/>
      <c r="G1898" s="32"/>
    </row>
    <row r="1899" spans="1:7" x14ac:dyDescent="0.35">
      <c r="A1899" s="40"/>
      <c r="G1899" s="32"/>
    </row>
    <row r="1900" spans="1:7" x14ac:dyDescent="0.35">
      <c r="A1900" s="40"/>
      <c r="G1900" s="32"/>
    </row>
    <row r="1901" spans="1:7" x14ac:dyDescent="0.35">
      <c r="A1901" s="40"/>
      <c r="G1901" s="32"/>
    </row>
    <row r="1902" spans="1:7" x14ac:dyDescent="0.35">
      <c r="A1902" s="40"/>
      <c r="G1902" s="32"/>
    </row>
    <row r="1903" spans="1:7" x14ac:dyDescent="0.35">
      <c r="A1903" s="40"/>
      <c r="G1903" s="32"/>
    </row>
    <row r="1904" spans="1:7" x14ac:dyDescent="0.35">
      <c r="A1904" s="40"/>
      <c r="G1904" s="32"/>
    </row>
    <row r="1905" spans="1:7" x14ac:dyDescent="0.35">
      <c r="A1905" s="40"/>
      <c r="G1905" s="32"/>
    </row>
    <row r="1906" spans="1:7" x14ac:dyDescent="0.35">
      <c r="A1906" s="40"/>
      <c r="G1906" s="32"/>
    </row>
    <row r="1907" spans="1:7" x14ac:dyDescent="0.35">
      <c r="A1907" s="40"/>
      <c r="G1907" s="32"/>
    </row>
    <row r="1908" spans="1:7" x14ac:dyDescent="0.35">
      <c r="A1908" s="40"/>
      <c r="G1908" s="32"/>
    </row>
    <row r="1909" spans="1:7" x14ac:dyDescent="0.35">
      <c r="A1909" s="40"/>
      <c r="G1909" s="32"/>
    </row>
    <row r="1910" spans="1:7" x14ac:dyDescent="0.35">
      <c r="A1910" s="40"/>
      <c r="G1910" s="32"/>
    </row>
    <row r="1911" spans="1:7" x14ac:dyDescent="0.35">
      <c r="A1911" s="40"/>
      <c r="G1911" s="32"/>
    </row>
    <row r="1912" spans="1:7" x14ac:dyDescent="0.35">
      <c r="A1912" s="40"/>
      <c r="G1912" s="32"/>
    </row>
    <row r="1913" spans="1:7" x14ac:dyDescent="0.35">
      <c r="A1913" s="40"/>
      <c r="G1913" s="32"/>
    </row>
    <row r="1914" spans="1:7" x14ac:dyDescent="0.35">
      <c r="A1914" s="40"/>
      <c r="G1914" s="32"/>
    </row>
    <row r="1915" spans="1:7" x14ac:dyDescent="0.35">
      <c r="A1915" s="40"/>
      <c r="G1915" s="32"/>
    </row>
    <row r="1916" spans="1:7" x14ac:dyDescent="0.35">
      <c r="A1916" s="40"/>
      <c r="G1916" s="32"/>
    </row>
    <row r="1917" spans="1:7" x14ac:dyDescent="0.35">
      <c r="A1917" s="40"/>
      <c r="G1917" s="32"/>
    </row>
    <row r="1918" spans="1:7" x14ac:dyDescent="0.35">
      <c r="A1918" s="40"/>
      <c r="G1918" s="32"/>
    </row>
    <row r="1919" spans="1:7" x14ac:dyDescent="0.35">
      <c r="A1919" s="40"/>
      <c r="G1919" s="32"/>
    </row>
    <row r="1920" spans="1:7" x14ac:dyDescent="0.35">
      <c r="A1920" s="40"/>
      <c r="G1920" s="32"/>
    </row>
    <row r="1921" spans="1:7" x14ac:dyDescent="0.35">
      <c r="A1921" s="40"/>
      <c r="G1921" s="32"/>
    </row>
    <row r="1922" spans="1:7" x14ac:dyDescent="0.35">
      <c r="A1922" s="40"/>
      <c r="G1922" s="32"/>
    </row>
    <row r="1923" spans="1:7" x14ac:dyDescent="0.35">
      <c r="A1923" s="40"/>
      <c r="G1923" s="32"/>
    </row>
    <row r="1924" spans="1:7" x14ac:dyDescent="0.35">
      <c r="A1924" s="40"/>
      <c r="G1924" s="32"/>
    </row>
    <row r="1925" spans="1:7" x14ac:dyDescent="0.35">
      <c r="A1925" s="40"/>
      <c r="G1925" s="32"/>
    </row>
    <row r="1926" spans="1:7" x14ac:dyDescent="0.35">
      <c r="A1926" s="40"/>
      <c r="G1926" s="32"/>
    </row>
    <row r="1927" spans="1:7" x14ac:dyDescent="0.35">
      <c r="A1927" s="40"/>
      <c r="G1927" s="32"/>
    </row>
    <row r="1928" spans="1:7" x14ac:dyDescent="0.35">
      <c r="A1928" s="40"/>
      <c r="G1928" s="32"/>
    </row>
    <row r="1929" spans="1:7" x14ac:dyDescent="0.35">
      <c r="A1929" s="40"/>
      <c r="G1929" s="32"/>
    </row>
    <row r="1930" spans="1:7" x14ac:dyDescent="0.35">
      <c r="A1930" s="40"/>
      <c r="G1930" s="32"/>
    </row>
    <row r="1931" spans="1:7" x14ac:dyDescent="0.35">
      <c r="A1931" s="40"/>
      <c r="G1931" s="32"/>
    </row>
    <row r="1932" spans="1:7" x14ac:dyDescent="0.35">
      <c r="A1932" s="40"/>
      <c r="G1932" s="32"/>
    </row>
    <row r="1933" spans="1:7" x14ac:dyDescent="0.35">
      <c r="A1933" s="40"/>
      <c r="G1933" s="32"/>
    </row>
    <row r="1934" spans="1:7" x14ac:dyDescent="0.35">
      <c r="A1934" s="40"/>
      <c r="G1934" s="32"/>
    </row>
    <row r="1935" spans="1:7" x14ac:dyDescent="0.35">
      <c r="A1935" s="40"/>
      <c r="G1935" s="32"/>
    </row>
    <row r="1936" spans="1:7" x14ac:dyDescent="0.35">
      <c r="A1936" s="40"/>
      <c r="G1936" s="32"/>
    </row>
    <row r="1937" spans="1:7" x14ac:dyDescent="0.35">
      <c r="A1937" s="40"/>
      <c r="G1937" s="32"/>
    </row>
    <row r="1938" spans="1:7" x14ac:dyDescent="0.35">
      <c r="A1938" s="40"/>
      <c r="G1938" s="32"/>
    </row>
    <row r="1939" spans="1:7" x14ac:dyDescent="0.35">
      <c r="A1939" s="40"/>
      <c r="G1939" s="32"/>
    </row>
    <row r="1940" spans="1:7" x14ac:dyDescent="0.35">
      <c r="A1940" s="40"/>
      <c r="G1940" s="32"/>
    </row>
    <row r="1941" spans="1:7" x14ac:dyDescent="0.35">
      <c r="A1941" s="40"/>
      <c r="G1941" s="32"/>
    </row>
    <row r="1942" spans="1:7" x14ac:dyDescent="0.35">
      <c r="A1942" s="40"/>
      <c r="G1942" s="32"/>
    </row>
    <row r="1943" spans="1:7" x14ac:dyDescent="0.35">
      <c r="A1943" s="40"/>
      <c r="G1943" s="32"/>
    </row>
    <row r="1944" spans="1:7" x14ac:dyDescent="0.35">
      <c r="A1944" s="40"/>
      <c r="G1944" s="32"/>
    </row>
    <row r="1945" spans="1:7" x14ac:dyDescent="0.35">
      <c r="A1945" s="40"/>
      <c r="G1945" s="32"/>
    </row>
    <row r="1946" spans="1:7" x14ac:dyDescent="0.35">
      <c r="A1946" s="40"/>
      <c r="G1946" s="32"/>
    </row>
    <row r="1947" spans="1:7" x14ac:dyDescent="0.35">
      <c r="A1947" s="40"/>
      <c r="G1947" s="32"/>
    </row>
    <row r="1948" spans="1:7" x14ac:dyDescent="0.35">
      <c r="A1948" s="40"/>
      <c r="G1948" s="32"/>
    </row>
    <row r="1949" spans="1:7" x14ac:dyDescent="0.35">
      <c r="A1949" s="40"/>
      <c r="G1949" s="32"/>
    </row>
    <row r="1950" spans="1:7" x14ac:dyDescent="0.35">
      <c r="A1950" s="40"/>
      <c r="G1950" s="32"/>
    </row>
    <row r="1951" spans="1:7" x14ac:dyDescent="0.35">
      <c r="A1951" s="40"/>
      <c r="G1951" s="32"/>
    </row>
    <row r="1952" spans="1:7" x14ac:dyDescent="0.35">
      <c r="A1952" s="40"/>
      <c r="G1952" s="32"/>
    </row>
    <row r="1953" spans="1:7" x14ac:dyDescent="0.35">
      <c r="A1953" s="40"/>
      <c r="G1953" s="32"/>
    </row>
    <row r="1954" spans="1:7" x14ac:dyDescent="0.35">
      <c r="A1954" s="40"/>
      <c r="G1954" s="32"/>
    </row>
    <row r="1955" spans="1:7" x14ac:dyDescent="0.35">
      <c r="A1955" s="40"/>
      <c r="G1955" s="32"/>
    </row>
    <row r="1956" spans="1:7" x14ac:dyDescent="0.35">
      <c r="A1956" s="40"/>
      <c r="G1956" s="32"/>
    </row>
    <row r="1957" spans="1:7" x14ac:dyDescent="0.35">
      <c r="A1957" s="40"/>
      <c r="G1957" s="32"/>
    </row>
    <row r="1958" spans="1:7" x14ac:dyDescent="0.35">
      <c r="A1958" s="40"/>
      <c r="G1958" s="32"/>
    </row>
    <row r="1959" spans="1:7" x14ac:dyDescent="0.35">
      <c r="A1959" s="40"/>
      <c r="G1959" s="32"/>
    </row>
    <row r="1960" spans="1:7" x14ac:dyDescent="0.35">
      <c r="A1960" s="40"/>
      <c r="G1960" s="32"/>
    </row>
    <row r="1961" spans="1:7" x14ac:dyDescent="0.35">
      <c r="A1961" s="40"/>
      <c r="G1961" s="32"/>
    </row>
    <row r="1962" spans="1:7" x14ac:dyDescent="0.35">
      <c r="A1962" s="40"/>
      <c r="G1962" s="32"/>
    </row>
    <row r="1963" spans="1:7" x14ac:dyDescent="0.35">
      <c r="A1963" s="40"/>
      <c r="G1963" s="32"/>
    </row>
    <row r="1964" spans="1:7" x14ac:dyDescent="0.35">
      <c r="A1964" s="40"/>
      <c r="G1964" s="32"/>
    </row>
    <row r="1965" spans="1:7" x14ac:dyDescent="0.35">
      <c r="A1965" s="40"/>
      <c r="G1965" s="32"/>
    </row>
    <row r="1966" spans="1:7" x14ac:dyDescent="0.35">
      <c r="A1966" s="40"/>
      <c r="G1966" s="32"/>
    </row>
    <row r="1967" spans="1:7" x14ac:dyDescent="0.35">
      <c r="A1967" s="40"/>
      <c r="G1967" s="32"/>
    </row>
    <row r="1968" spans="1:7" x14ac:dyDescent="0.35">
      <c r="A1968" s="40"/>
      <c r="G1968" s="32"/>
    </row>
    <row r="1969" spans="1:7" x14ac:dyDescent="0.35">
      <c r="A1969" s="40"/>
      <c r="G1969" s="32"/>
    </row>
    <row r="1970" spans="1:7" x14ac:dyDescent="0.35">
      <c r="A1970" s="40"/>
      <c r="G1970" s="32"/>
    </row>
    <row r="1971" spans="1:7" x14ac:dyDescent="0.35">
      <c r="A1971" s="40"/>
      <c r="G1971" s="32"/>
    </row>
    <row r="1972" spans="1:7" x14ac:dyDescent="0.35">
      <c r="A1972" s="40"/>
      <c r="G1972" s="32"/>
    </row>
    <row r="1973" spans="1:7" x14ac:dyDescent="0.35">
      <c r="A1973" s="40"/>
      <c r="G1973" s="32"/>
    </row>
    <row r="1974" spans="1:7" x14ac:dyDescent="0.35">
      <c r="A1974" s="40"/>
      <c r="G1974" s="32"/>
    </row>
    <row r="1975" spans="1:7" x14ac:dyDescent="0.35">
      <c r="A1975" s="40"/>
      <c r="G1975" s="32"/>
    </row>
    <row r="1976" spans="1:7" x14ac:dyDescent="0.35">
      <c r="A1976" s="40"/>
      <c r="G1976" s="32"/>
    </row>
    <row r="1977" spans="1:7" x14ac:dyDescent="0.35">
      <c r="A1977" s="40"/>
      <c r="G1977" s="32"/>
    </row>
    <row r="1978" spans="1:7" x14ac:dyDescent="0.35">
      <c r="A1978" s="40"/>
      <c r="G1978" s="32"/>
    </row>
    <row r="1979" spans="1:7" x14ac:dyDescent="0.35">
      <c r="A1979" s="40"/>
      <c r="G1979" s="32"/>
    </row>
    <row r="1980" spans="1:7" x14ac:dyDescent="0.35">
      <c r="A1980" s="40"/>
      <c r="G1980" s="32"/>
    </row>
    <row r="1981" spans="1:7" x14ac:dyDescent="0.35">
      <c r="A1981" s="40"/>
      <c r="G1981" s="32"/>
    </row>
    <row r="1982" spans="1:7" x14ac:dyDescent="0.35">
      <c r="A1982" s="40"/>
      <c r="G1982" s="32"/>
    </row>
    <row r="1983" spans="1:7" x14ac:dyDescent="0.35">
      <c r="A1983" s="40"/>
      <c r="G1983" s="32"/>
    </row>
    <row r="1984" spans="1:7" x14ac:dyDescent="0.35">
      <c r="A1984" s="40"/>
      <c r="G1984" s="32"/>
    </row>
    <row r="1985" spans="1:7" x14ac:dyDescent="0.35">
      <c r="A1985" s="40"/>
      <c r="G1985" s="32"/>
    </row>
    <row r="1986" spans="1:7" x14ac:dyDescent="0.35">
      <c r="A1986" s="40"/>
      <c r="G1986" s="32"/>
    </row>
    <row r="1987" spans="1:7" x14ac:dyDescent="0.35">
      <c r="A1987" s="40"/>
      <c r="G1987" s="32"/>
    </row>
    <row r="1988" spans="1:7" x14ac:dyDescent="0.35">
      <c r="A1988" s="40"/>
      <c r="G1988" s="32"/>
    </row>
    <row r="1989" spans="1:7" x14ac:dyDescent="0.35">
      <c r="A1989" s="40"/>
      <c r="G1989" s="32"/>
    </row>
    <row r="1990" spans="1:7" x14ac:dyDescent="0.35">
      <c r="A1990" s="40"/>
      <c r="G1990" s="32"/>
    </row>
    <row r="1991" spans="1:7" x14ac:dyDescent="0.35">
      <c r="A1991" s="40"/>
      <c r="G1991" s="32"/>
    </row>
    <row r="1992" spans="1:7" x14ac:dyDescent="0.35">
      <c r="A1992" s="40"/>
      <c r="G1992" s="32"/>
    </row>
    <row r="1993" spans="1:7" x14ac:dyDescent="0.35">
      <c r="A1993" s="40"/>
      <c r="G1993" s="32"/>
    </row>
    <row r="1994" spans="1:7" x14ac:dyDescent="0.35">
      <c r="A1994" s="40"/>
      <c r="G1994" s="32"/>
    </row>
    <row r="1995" spans="1:7" x14ac:dyDescent="0.35">
      <c r="A1995" s="40"/>
      <c r="G1995" s="32"/>
    </row>
    <row r="1996" spans="1:7" x14ac:dyDescent="0.35">
      <c r="A1996" s="40"/>
      <c r="G1996" s="32"/>
    </row>
    <row r="1997" spans="1:7" x14ac:dyDescent="0.35">
      <c r="A1997" s="40"/>
      <c r="G1997" s="32"/>
    </row>
    <row r="1998" spans="1:7" x14ac:dyDescent="0.35">
      <c r="A1998" s="40"/>
      <c r="G1998" s="32"/>
    </row>
    <row r="1999" spans="1:7" x14ac:dyDescent="0.35">
      <c r="A1999" s="40"/>
      <c r="G1999" s="32"/>
    </row>
    <row r="2000" spans="1:7" x14ac:dyDescent="0.35">
      <c r="A2000" s="40"/>
      <c r="G2000" s="32"/>
    </row>
    <row r="2001" spans="1:7" x14ac:dyDescent="0.35">
      <c r="A2001" s="40"/>
      <c r="G2001" s="32"/>
    </row>
    <row r="2002" spans="1:7" x14ac:dyDescent="0.35">
      <c r="A2002" s="40"/>
      <c r="G2002" s="32"/>
    </row>
    <row r="2003" spans="1:7" x14ac:dyDescent="0.35">
      <c r="A2003" s="40"/>
      <c r="G2003" s="32"/>
    </row>
    <row r="2004" spans="1:7" x14ac:dyDescent="0.35">
      <c r="A2004" s="40"/>
      <c r="G2004" s="32"/>
    </row>
    <row r="2005" spans="1:7" x14ac:dyDescent="0.35">
      <c r="A2005" s="40"/>
      <c r="G2005" s="32"/>
    </row>
    <row r="2006" spans="1:7" x14ac:dyDescent="0.35">
      <c r="A2006" s="40"/>
      <c r="G2006" s="32"/>
    </row>
    <row r="2007" spans="1:7" x14ac:dyDescent="0.35">
      <c r="A2007" s="40"/>
      <c r="G2007" s="32"/>
    </row>
    <row r="2008" spans="1:7" x14ac:dyDescent="0.35">
      <c r="A2008" s="40"/>
      <c r="G2008" s="32"/>
    </row>
    <row r="2009" spans="1:7" x14ac:dyDescent="0.35">
      <c r="A2009" s="40"/>
      <c r="G2009" s="32"/>
    </row>
    <row r="2010" spans="1:7" x14ac:dyDescent="0.35">
      <c r="A2010" s="40"/>
      <c r="G2010" s="32"/>
    </row>
    <row r="2011" spans="1:7" x14ac:dyDescent="0.35">
      <c r="A2011" s="40"/>
      <c r="G2011" s="32"/>
    </row>
    <row r="2012" spans="1:7" x14ac:dyDescent="0.35">
      <c r="A2012" s="40"/>
      <c r="G2012" s="32"/>
    </row>
    <row r="2013" spans="1:7" x14ac:dyDescent="0.35">
      <c r="A2013" s="40"/>
      <c r="G2013" s="32"/>
    </row>
    <row r="2014" spans="1:7" x14ac:dyDescent="0.35">
      <c r="A2014" s="40"/>
      <c r="G2014" s="32"/>
    </row>
    <row r="2015" spans="1:7" x14ac:dyDescent="0.35">
      <c r="A2015" s="40"/>
      <c r="G2015" s="32"/>
    </row>
    <row r="2016" spans="1:7" x14ac:dyDescent="0.35">
      <c r="A2016" s="40"/>
      <c r="G2016" s="32"/>
    </row>
    <row r="2017" spans="1:7" x14ac:dyDescent="0.35">
      <c r="A2017" s="40"/>
      <c r="G2017" s="32"/>
    </row>
    <row r="2018" spans="1:7" x14ac:dyDescent="0.35">
      <c r="A2018" s="40"/>
      <c r="G2018" s="32"/>
    </row>
    <row r="2019" spans="1:7" x14ac:dyDescent="0.35">
      <c r="A2019" s="40"/>
      <c r="G2019" s="32"/>
    </row>
    <row r="2020" spans="1:7" x14ac:dyDescent="0.35">
      <c r="A2020" s="40"/>
      <c r="G2020" s="32"/>
    </row>
    <row r="2021" spans="1:7" x14ac:dyDescent="0.35">
      <c r="A2021" s="40"/>
      <c r="G2021" s="32"/>
    </row>
    <row r="2022" spans="1:7" x14ac:dyDescent="0.35">
      <c r="A2022" s="40"/>
      <c r="G2022" s="32"/>
    </row>
    <row r="2023" spans="1:7" x14ac:dyDescent="0.35">
      <c r="A2023" s="40"/>
      <c r="G2023" s="32"/>
    </row>
    <row r="2024" spans="1:7" x14ac:dyDescent="0.35">
      <c r="A2024" s="40"/>
      <c r="G2024" s="32"/>
    </row>
    <row r="2025" spans="1:7" x14ac:dyDescent="0.35">
      <c r="A2025" s="40"/>
      <c r="G2025" s="32"/>
    </row>
    <row r="2026" spans="1:7" x14ac:dyDescent="0.35">
      <c r="A2026" s="40"/>
      <c r="G2026" s="32"/>
    </row>
    <row r="2027" spans="1:7" x14ac:dyDescent="0.35">
      <c r="A2027" s="40"/>
      <c r="G2027" s="32"/>
    </row>
    <row r="2028" spans="1:7" x14ac:dyDescent="0.35">
      <c r="A2028" s="40"/>
      <c r="G2028" s="32"/>
    </row>
    <row r="2029" spans="1:7" x14ac:dyDescent="0.35">
      <c r="A2029" s="40"/>
      <c r="G2029" s="32"/>
    </row>
    <row r="2030" spans="1:7" x14ac:dyDescent="0.35">
      <c r="A2030" s="40"/>
      <c r="G2030" s="32"/>
    </row>
    <row r="2031" spans="1:7" x14ac:dyDescent="0.35">
      <c r="A2031" s="40"/>
      <c r="G2031" s="32"/>
    </row>
    <row r="2032" spans="1:7" x14ac:dyDescent="0.35">
      <c r="A2032" s="40"/>
      <c r="G2032" s="32"/>
    </row>
    <row r="2033" spans="1:7" x14ac:dyDescent="0.35">
      <c r="A2033" s="40"/>
      <c r="G2033" s="32"/>
    </row>
    <row r="2034" spans="1:7" x14ac:dyDescent="0.35">
      <c r="A2034" s="40"/>
      <c r="G2034" s="32"/>
    </row>
    <row r="2035" spans="1:7" x14ac:dyDescent="0.35">
      <c r="A2035" s="40"/>
      <c r="G2035" s="32"/>
    </row>
    <row r="2036" spans="1:7" x14ac:dyDescent="0.35">
      <c r="A2036" s="40"/>
      <c r="G2036" s="32"/>
    </row>
    <row r="2037" spans="1:7" x14ac:dyDescent="0.35">
      <c r="A2037" s="40"/>
      <c r="G2037" s="32"/>
    </row>
    <row r="2038" spans="1:7" x14ac:dyDescent="0.35">
      <c r="A2038" s="40"/>
      <c r="G2038" s="32"/>
    </row>
    <row r="2039" spans="1:7" x14ac:dyDescent="0.35">
      <c r="A2039" s="40"/>
      <c r="G2039" s="32"/>
    </row>
    <row r="2040" spans="1:7" x14ac:dyDescent="0.35">
      <c r="A2040" s="40"/>
      <c r="G2040" s="32"/>
    </row>
    <row r="2041" spans="1:7" x14ac:dyDescent="0.35">
      <c r="A2041" s="40"/>
      <c r="G2041" s="32"/>
    </row>
    <row r="2042" spans="1:7" x14ac:dyDescent="0.35">
      <c r="A2042" s="40"/>
      <c r="G2042" s="32"/>
    </row>
    <row r="2043" spans="1:7" x14ac:dyDescent="0.35">
      <c r="A2043" s="40"/>
      <c r="G2043" s="32"/>
    </row>
    <row r="2044" spans="1:7" x14ac:dyDescent="0.35">
      <c r="A2044" s="40"/>
      <c r="G2044" s="32"/>
    </row>
    <row r="2045" spans="1:7" x14ac:dyDescent="0.35">
      <c r="A2045" s="40"/>
      <c r="G2045" s="32"/>
    </row>
    <row r="2046" spans="1:7" x14ac:dyDescent="0.35">
      <c r="A2046" s="40"/>
      <c r="G2046" s="32"/>
    </row>
    <row r="2047" spans="1:7" x14ac:dyDescent="0.35">
      <c r="A2047" s="40"/>
      <c r="G2047" s="32"/>
    </row>
    <row r="2048" spans="1:7" x14ac:dyDescent="0.35">
      <c r="A2048" s="40"/>
      <c r="G2048" s="32"/>
    </row>
    <row r="2049" spans="1:7" x14ac:dyDescent="0.35">
      <c r="A2049" s="40"/>
      <c r="G2049" s="32"/>
    </row>
    <row r="2050" spans="1:7" x14ac:dyDescent="0.35">
      <c r="A2050" s="40"/>
      <c r="G2050" s="32"/>
    </row>
    <row r="2051" spans="1:7" x14ac:dyDescent="0.35">
      <c r="A2051" s="40"/>
      <c r="G2051" s="32"/>
    </row>
    <row r="2052" spans="1:7" x14ac:dyDescent="0.35">
      <c r="A2052" s="40"/>
      <c r="G2052" s="32"/>
    </row>
    <row r="2053" spans="1:7" x14ac:dyDescent="0.35">
      <c r="A2053" s="40"/>
      <c r="G2053" s="32"/>
    </row>
    <row r="2054" spans="1:7" x14ac:dyDescent="0.35">
      <c r="A2054" s="40"/>
      <c r="G2054" s="32"/>
    </row>
    <row r="2055" spans="1:7" x14ac:dyDescent="0.35">
      <c r="A2055" s="40"/>
      <c r="G2055" s="32"/>
    </row>
    <row r="2056" spans="1:7" x14ac:dyDescent="0.35">
      <c r="A2056" s="40"/>
      <c r="G2056" s="32"/>
    </row>
    <row r="2057" spans="1:7" x14ac:dyDescent="0.35">
      <c r="A2057" s="40"/>
      <c r="G2057" s="32"/>
    </row>
    <row r="2058" spans="1:7" x14ac:dyDescent="0.35">
      <c r="A2058" s="40"/>
      <c r="G2058" s="32"/>
    </row>
    <row r="2059" spans="1:7" x14ac:dyDescent="0.35">
      <c r="A2059" s="40"/>
      <c r="G2059" s="32"/>
    </row>
    <row r="2060" spans="1:7" x14ac:dyDescent="0.35">
      <c r="A2060" s="40"/>
      <c r="G2060" s="32"/>
    </row>
    <row r="2061" spans="1:7" x14ac:dyDescent="0.35">
      <c r="A2061" s="40"/>
      <c r="G2061" s="32"/>
    </row>
    <row r="2062" spans="1:7" x14ac:dyDescent="0.35">
      <c r="A2062" s="40"/>
      <c r="G2062" s="32"/>
    </row>
    <row r="2063" spans="1:7" x14ac:dyDescent="0.35">
      <c r="A2063" s="40"/>
      <c r="G2063" s="32"/>
    </row>
    <row r="2064" spans="1:7" x14ac:dyDescent="0.35">
      <c r="A2064" s="40"/>
      <c r="G2064" s="32"/>
    </row>
    <row r="2065" spans="1:7" x14ac:dyDescent="0.35">
      <c r="A2065" s="40"/>
      <c r="G2065" s="32"/>
    </row>
    <row r="2066" spans="1:7" x14ac:dyDescent="0.35">
      <c r="A2066" s="40"/>
      <c r="G2066" s="32"/>
    </row>
    <row r="2067" spans="1:7" x14ac:dyDescent="0.35">
      <c r="A2067" s="40"/>
      <c r="G2067" s="32"/>
    </row>
    <row r="2068" spans="1:7" x14ac:dyDescent="0.35">
      <c r="A2068" s="40"/>
      <c r="G2068" s="32"/>
    </row>
    <row r="2069" spans="1:7" x14ac:dyDescent="0.35">
      <c r="A2069" s="40"/>
      <c r="G2069" s="32"/>
    </row>
    <row r="2070" spans="1:7" x14ac:dyDescent="0.35">
      <c r="A2070" s="40"/>
      <c r="G2070" s="32"/>
    </row>
    <row r="2071" spans="1:7" x14ac:dyDescent="0.35">
      <c r="A2071" s="40"/>
      <c r="G2071" s="32"/>
    </row>
    <row r="2072" spans="1:7" x14ac:dyDescent="0.35">
      <c r="A2072" s="40"/>
      <c r="G2072" s="32"/>
    </row>
    <row r="2073" spans="1:7" x14ac:dyDescent="0.35">
      <c r="A2073" s="40"/>
      <c r="G2073" s="32"/>
    </row>
    <row r="2074" spans="1:7" x14ac:dyDescent="0.35">
      <c r="A2074" s="40"/>
      <c r="G2074" s="32"/>
    </row>
    <row r="2075" spans="1:7" x14ac:dyDescent="0.35">
      <c r="A2075" s="40"/>
      <c r="G2075" s="32"/>
    </row>
    <row r="2076" spans="1:7" x14ac:dyDescent="0.35">
      <c r="A2076" s="40"/>
      <c r="G2076" s="32"/>
    </row>
    <row r="2077" spans="1:7" x14ac:dyDescent="0.35">
      <c r="A2077" s="40"/>
      <c r="G2077" s="32"/>
    </row>
    <row r="2078" spans="1:7" x14ac:dyDescent="0.35">
      <c r="A2078" s="40"/>
      <c r="G2078" s="32"/>
    </row>
    <row r="2079" spans="1:7" x14ac:dyDescent="0.35">
      <c r="A2079" s="40"/>
      <c r="G2079" s="32"/>
    </row>
    <row r="2080" spans="1:7" x14ac:dyDescent="0.35">
      <c r="A2080" s="40"/>
      <c r="G2080" s="32"/>
    </row>
    <row r="2081" spans="1:7" x14ac:dyDescent="0.35">
      <c r="A2081" s="40"/>
      <c r="G2081" s="32"/>
    </row>
    <row r="2082" spans="1:7" x14ac:dyDescent="0.35">
      <c r="A2082" s="40"/>
      <c r="G2082" s="32"/>
    </row>
    <row r="2083" spans="1:7" x14ac:dyDescent="0.35">
      <c r="A2083" s="40"/>
      <c r="G2083" s="32"/>
    </row>
    <row r="2084" spans="1:7" x14ac:dyDescent="0.35">
      <c r="A2084" s="40"/>
      <c r="G2084" s="32"/>
    </row>
    <row r="2085" spans="1:7" x14ac:dyDescent="0.35">
      <c r="A2085" s="40"/>
      <c r="G2085" s="32"/>
    </row>
    <row r="2086" spans="1:7" x14ac:dyDescent="0.35">
      <c r="A2086" s="40"/>
      <c r="G2086" s="32"/>
    </row>
    <row r="2087" spans="1:7" x14ac:dyDescent="0.35">
      <c r="A2087" s="40"/>
      <c r="G2087" s="32"/>
    </row>
    <row r="2088" spans="1:7" x14ac:dyDescent="0.35">
      <c r="A2088" s="40"/>
      <c r="G2088" s="32"/>
    </row>
    <row r="2089" spans="1:7" x14ac:dyDescent="0.35">
      <c r="A2089" s="40"/>
      <c r="G2089" s="32"/>
    </row>
    <row r="2090" spans="1:7" x14ac:dyDescent="0.35">
      <c r="A2090" s="40"/>
      <c r="G2090" s="32"/>
    </row>
    <row r="2091" spans="1:7" x14ac:dyDescent="0.35">
      <c r="A2091" s="40"/>
      <c r="G2091" s="32"/>
    </row>
    <row r="2092" spans="1:7" x14ac:dyDescent="0.35">
      <c r="A2092" s="40"/>
      <c r="G2092" s="32"/>
    </row>
    <row r="2093" spans="1:7" x14ac:dyDescent="0.35">
      <c r="A2093" s="40"/>
      <c r="G2093" s="32"/>
    </row>
    <row r="2094" spans="1:7" x14ac:dyDescent="0.35">
      <c r="A2094" s="40"/>
      <c r="G2094" s="32"/>
    </row>
    <row r="2095" spans="1:7" x14ac:dyDescent="0.35">
      <c r="A2095" s="40"/>
      <c r="G2095" s="32"/>
    </row>
    <row r="2096" spans="1:7" x14ac:dyDescent="0.35">
      <c r="A2096" s="40"/>
      <c r="G2096" s="32"/>
    </row>
    <row r="2097" spans="1:7" x14ac:dyDescent="0.35">
      <c r="A2097" s="40"/>
      <c r="G2097" s="32"/>
    </row>
    <row r="2098" spans="1:7" x14ac:dyDescent="0.35">
      <c r="A2098" s="40"/>
      <c r="G2098" s="32"/>
    </row>
    <row r="2099" spans="1:7" x14ac:dyDescent="0.35">
      <c r="A2099" s="40"/>
      <c r="G2099" s="32"/>
    </row>
    <row r="2100" spans="1:7" x14ac:dyDescent="0.35">
      <c r="A2100" s="40"/>
      <c r="G2100" s="32"/>
    </row>
    <row r="2101" spans="1:7" x14ac:dyDescent="0.35">
      <c r="A2101" s="40"/>
      <c r="G2101" s="32"/>
    </row>
    <row r="2102" spans="1:7" x14ac:dyDescent="0.35">
      <c r="A2102" s="40"/>
      <c r="G2102" s="32"/>
    </row>
    <row r="2103" spans="1:7" x14ac:dyDescent="0.35">
      <c r="A2103" s="40"/>
      <c r="G2103" s="32"/>
    </row>
    <row r="2104" spans="1:7" x14ac:dyDescent="0.35">
      <c r="A2104" s="40"/>
      <c r="G2104" s="32"/>
    </row>
    <row r="2105" spans="1:7" x14ac:dyDescent="0.35">
      <c r="A2105" s="40"/>
      <c r="G2105" s="32"/>
    </row>
    <row r="2106" spans="1:7" x14ac:dyDescent="0.35">
      <c r="A2106" s="40"/>
      <c r="G2106" s="32"/>
    </row>
    <row r="2107" spans="1:7" x14ac:dyDescent="0.35">
      <c r="A2107" s="40"/>
      <c r="G2107" s="32"/>
    </row>
    <row r="2108" spans="1:7" x14ac:dyDescent="0.35">
      <c r="A2108" s="40"/>
      <c r="G2108" s="32"/>
    </row>
    <row r="2109" spans="1:7" x14ac:dyDescent="0.35">
      <c r="A2109" s="40"/>
      <c r="G2109" s="32"/>
    </row>
    <row r="2110" spans="1:7" x14ac:dyDescent="0.35">
      <c r="A2110" s="40"/>
      <c r="G2110" s="32"/>
    </row>
    <row r="2111" spans="1:7" x14ac:dyDescent="0.35">
      <c r="A2111" s="40"/>
      <c r="G2111" s="32"/>
    </row>
    <row r="2112" spans="1:7" x14ac:dyDescent="0.35">
      <c r="A2112" s="40"/>
      <c r="G2112" s="32"/>
    </row>
    <row r="2113" spans="1:7" x14ac:dyDescent="0.35">
      <c r="A2113" s="40"/>
      <c r="G2113" s="32"/>
    </row>
    <row r="2114" spans="1:7" x14ac:dyDescent="0.35">
      <c r="A2114" s="40"/>
      <c r="G2114" s="32"/>
    </row>
    <row r="2115" spans="1:7" x14ac:dyDescent="0.35">
      <c r="A2115" s="40"/>
      <c r="G2115" s="32"/>
    </row>
    <row r="2116" spans="1:7" x14ac:dyDescent="0.35">
      <c r="A2116" s="40"/>
      <c r="G2116" s="32"/>
    </row>
    <row r="2117" spans="1:7" x14ac:dyDescent="0.35">
      <c r="A2117" s="40"/>
      <c r="G2117" s="32"/>
    </row>
    <row r="2118" spans="1:7" x14ac:dyDescent="0.35">
      <c r="A2118" s="40"/>
      <c r="G2118" s="32"/>
    </row>
    <row r="2119" spans="1:7" x14ac:dyDescent="0.35">
      <c r="A2119" s="40"/>
      <c r="G2119" s="32"/>
    </row>
    <row r="2120" spans="1:7" x14ac:dyDescent="0.35">
      <c r="A2120" s="40"/>
      <c r="G2120" s="32"/>
    </row>
    <row r="2121" spans="1:7" x14ac:dyDescent="0.35">
      <c r="A2121" s="40"/>
      <c r="G2121" s="32"/>
    </row>
    <row r="2122" spans="1:7" x14ac:dyDescent="0.35">
      <c r="A2122" s="40"/>
      <c r="G2122" s="32"/>
    </row>
    <row r="2123" spans="1:7" x14ac:dyDescent="0.35">
      <c r="A2123" s="40"/>
      <c r="G2123" s="32"/>
    </row>
    <row r="2124" spans="1:7" x14ac:dyDescent="0.35">
      <c r="A2124" s="40"/>
      <c r="G2124" s="32"/>
    </row>
    <row r="2125" spans="1:7" x14ac:dyDescent="0.35">
      <c r="A2125" s="40"/>
      <c r="G2125" s="32"/>
    </row>
    <row r="2126" spans="1:7" x14ac:dyDescent="0.35">
      <c r="A2126" s="40"/>
      <c r="G2126" s="32"/>
    </row>
    <row r="2127" spans="1:7" x14ac:dyDescent="0.35">
      <c r="A2127" s="40"/>
      <c r="G2127" s="32"/>
    </row>
    <row r="2128" spans="1:7" x14ac:dyDescent="0.35">
      <c r="A2128" s="40"/>
      <c r="G2128" s="32"/>
    </row>
    <row r="2129" spans="1:7" x14ac:dyDescent="0.35">
      <c r="A2129" s="40"/>
      <c r="G2129" s="32"/>
    </row>
    <row r="2130" spans="1:7" x14ac:dyDescent="0.35">
      <c r="A2130" s="40"/>
      <c r="G2130" s="32"/>
    </row>
    <row r="2131" spans="1:7" x14ac:dyDescent="0.35">
      <c r="A2131" s="40"/>
      <c r="G2131" s="32"/>
    </row>
    <row r="2132" spans="1:7" x14ac:dyDescent="0.35">
      <c r="A2132" s="40"/>
      <c r="G2132" s="32"/>
    </row>
    <row r="2133" spans="1:7" x14ac:dyDescent="0.35">
      <c r="A2133" s="40"/>
      <c r="G2133" s="32"/>
    </row>
    <row r="2134" spans="1:7" x14ac:dyDescent="0.35">
      <c r="A2134" s="40"/>
      <c r="G2134" s="32"/>
    </row>
    <row r="2135" spans="1:7" x14ac:dyDescent="0.35">
      <c r="A2135" s="40"/>
      <c r="G2135" s="32"/>
    </row>
    <row r="2136" spans="1:7" x14ac:dyDescent="0.35">
      <c r="A2136" s="40"/>
      <c r="G2136" s="32"/>
    </row>
    <row r="2137" spans="1:7" x14ac:dyDescent="0.35">
      <c r="A2137" s="40"/>
      <c r="G2137" s="32"/>
    </row>
    <row r="2138" spans="1:7" x14ac:dyDescent="0.35">
      <c r="A2138" s="40"/>
      <c r="G2138" s="32"/>
    </row>
    <row r="2139" spans="1:7" x14ac:dyDescent="0.35">
      <c r="A2139" s="40"/>
      <c r="G2139" s="32"/>
    </row>
    <row r="2140" spans="1:7" x14ac:dyDescent="0.35">
      <c r="A2140" s="40"/>
      <c r="G2140" s="32"/>
    </row>
    <row r="2141" spans="1:7" x14ac:dyDescent="0.35">
      <c r="A2141" s="40"/>
      <c r="G2141" s="32"/>
    </row>
    <row r="2142" spans="1:7" x14ac:dyDescent="0.35">
      <c r="A2142" s="40"/>
      <c r="G2142" s="32"/>
    </row>
    <row r="2143" spans="1:7" x14ac:dyDescent="0.35">
      <c r="A2143" s="40"/>
      <c r="G2143" s="32"/>
    </row>
    <row r="2144" spans="1:7" x14ac:dyDescent="0.35">
      <c r="A2144" s="40"/>
      <c r="G2144" s="32"/>
    </row>
    <row r="2145" spans="1:7" x14ac:dyDescent="0.35">
      <c r="A2145" s="40"/>
      <c r="G2145" s="32"/>
    </row>
    <row r="2146" spans="1:7" x14ac:dyDescent="0.35">
      <c r="A2146" s="40"/>
      <c r="G2146" s="32"/>
    </row>
    <row r="2147" spans="1:7" x14ac:dyDescent="0.35">
      <c r="A2147" s="40"/>
      <c r="G2147" s="32"/>
    </row>
    <row r="2148" spans="1:7" x14ac:dyDescent="0.35">
      <c r="A2148" s="40"/>
      <c r="G2148" s="32"/>
    </row>
    <row r="2149" spans="1:7" x14ac:dyDescent="0.35">
      <c r="A2149" s="40"/>
      <c r="G2149" s="32"/>
    </row>
    <row r="2150" spans="1:7" x14ac:dyDescent="0.35">
      <c r="A2150" s="40"/>
      <c r="G2150" s="32"/>
    </row>
    <row r="2151" spans="1:7" x14ac:dyDescent="0.35">
      <c r="A2151" s="40"/>
      <c r="G2151" s="32"/>
    </row>
    <row r="2152" spans="1:7" x14ac:dyDescent="0.35">
      <c r="A2152" s="40"/>
      <c r="G2152" s="32"/>
    </row>
    <row r="2153" spans="1:7" x14ac:dyDescent="0.35">
      <c r="A2153" s="40"/>
      <c r="G2153" s="32"/>
    </row>
    <row r="2154" spans="1:7" x14ac:dyDescent="0.35">
      <c r="A2154" s="40"/>
      <c r="G2154" s="32"/>
    </row>
    <row r="2155" spans="1:7" x14ac:dyDescent="0.35">
      <c r="A2155" s="40"/>
      <c r="G2155" s="32"/>
    </row>
    <row r="2156" spans="1:7" x14ac:dyDescent="0.35">
      <c r="A2156" s="40"/>
      <c r="G2156" s="32"/>
    </row>
    <row r="2157" spans="1:7" x14ac:dyDescent="0.35">
      <c r="A2157" s="40"/>
      <c r="G2157" s="32"/>
    </row>
    <row r="2158" spans="1:7" x14ac:dyDescent="0.35">
      <c r="A2158" s="40"/>
      <c r="G2158" s="32"/>
    </row>
    <row r="2159" spans="1:7" x14ac:dyDescent="0.35">
      <c r="A2159" s="40"/>
      <c r="G2159" s="32"/>
    </row>
    <row r="2160" spans="1:7" x14ac:dyDescent="0.35">
      <c r="A2160" s="40"/>
      <c r="G2160" s="32"/>
    </row>
    <row r="2161" spans="1:7" x14ac:dyDescent="0.35">
      <c r="A2161" s="40"/>
      <c r="G2161" s="32"/>
    </row>
    <row r="2162" spans="1:7" x14ac:dyDescent="0.35">
      <c r="A2162" s="40"/>
      <c r="G2162" s="32"/>
    </row>
    <row r="2163" spans="1:7" x14ac:dyDescent="0.35">
      <c r="A2163" s="40"/>
      <c r="G2163" s="32"/>
    </row>
    <row r="2164" spans="1:7" x14ac:dyDescent="0.35">
      <c r="A2164" s="40"/>
      <c r="G2164" s="32"/>
    </row>
    <row r="2165" spans="1:7" x14ac:dyDescent="0.35">
      <c r="A2165" s="40"/>
      <c r="G2165" s="32"/>
    </row>
    <row r="2166" spans="1:7" x14ac:dyDescent="0.35">
      <c r="A2166" s="40"/>
      <c r="G2166" s="32"/>
    </row>
    <row r="2167" spans="1:7" x14ac:dyDescent="0.35">
      <c r="A2167" s="40"/>
      <c r="G2167" s="32"/>
    </row>
    <row r="2168" spans="1:7" x14ac:dyDescent="0.35">
      <c r="A2168" s="40"/>
      <c r="G2168" s="32"/>
    </row>
    <row r="2169" spans="1:7" x14ac:dyDescent="0.35">
      <c r="A2169" s="40"/>
      <c r="G2169" s="32"/>
    </row>
    <row r="2170" spans="1:7" x14ac:dyDescent="0.35">
      <c r="A2170" s="40"/>
      <c r="G2170" s="32"/>
    </row>
    <row r="2171" spans="1:7" x14ac:dyDescent="0.35">
      <c r="A2171" s="40"/>
      <c r="G2171" s="32"/>
    </row>
    <row r="2172" spans="1:7" x14ac:dyDescent="0.35">
      <c r="A2172" s="40"/>
      <c r="G2172" s="32"/>
    </row>
    <row r="2173" spans="1:7" x14ac:dyDescent="0.35">
      <c r="A2173" s="40"/>
      <c r="G2173" s="32"/>
    </row>
    <row r="2174" spans="1:7" x14ac:dyDescent="0.35">
      <c r="A2174" s="40"/>
      <c r="G2174" s="32"/>
    </row>
    <row r="2175" spans="1:7" x14ac:dyDescent="0.35">
      <c r="A2175" s="40"/>
      <c r="G2175" s="32"/>
    </row>
    <row r="2176" spans="1:7" x14ac:dyDescent="0.35">
      <c r="A2176" s="40"/>
      <c r="G2176" s="32"/>
    </row>
    <row r="2177" spans="1:7" x14ac:dyDescent="0.35">
      <c r="A2177" s="40"/>
      <c r="G2177" s="32"/>
    </row>
    <row r="2178" spans="1:7" x14ac:dyDescent="0.35">
      <c r="A2178" s="40"/>
      <c r="G2178" s="32"/>
    </row>
    <row r="2179" spans="1:7" x14ac:dyDescent="0.35">
      <c r="A2179" s="40"/>
      <c r="G2179" s="32"/>
    </row>
    <row r="2180" spans="1:7" x14ac:dyDescent="0.35">
      <c r="A2180" s="40"/>
      <c r="G2180" s="32"/>
    </row>
    <row r="2181" spans="1:7" x14ac:dyDescent="0.35">
      <c r="A2181" s="40"/>
      <c r="G2181" s="32"/>
    </row>
    <row r="2182" spans="1:7" x14ac:dyDescent="0.35">
      <c r="A2182" s="40"/>
      <c r="G2182" s="32"/>
    </row>
    <row r="2183" spans="1:7" x14ac:dyDescent="0.35">
      <c r="A2183" s="40"/>
      <c r="G2183" s="32"/>
    </row>
    <row r="2184" spans="1:7" x14ac:dyDescent="0.35">
      <c r="A2184" s="40"/>
      <c r="G2184" s="32"/>
    </row>
    <row r="2185" spans="1:7" x14ac:dyDescent="0.35">
      <c r="A2185" s="40"/>
      <c r="G2185" s="32"/>
    </row>
    <row r="2186" spans="1:7" x14ac:dyDescent="0.35">
      <c r="A2186" s="40"/>
      <c r="G2186" s="32"/>
    </row>
    <row r="2187" spans="1:7" x14ac:dyDescent="0.35">
      <c r="A2187" s="40"/>
      <c r="G2187" s="32"/>
    </row>
    <row r="2188" spans="1:7" x14ac:dyDescent="0.35">
      <c r="A2188" s="40"/>
      <c r="G2188" s="32"/>
    </row>
    <row r="2189" spans="1:7" x14ac:dyDescent="0.35">
      <c r="A2189" s="40"/>
      <c r="G2189" s="32"/>
    </row>
    <row r="2190" spans="1:7" x14ac:dyDescent="0.35">
      <c r="A2190" s="40"/>
      <c r="G2190" s="32"/>
    </row>
    <row r="2191" spans="1:7" x14ac:dyDescent="0.35">
      <c r="A2191" s="40"/>
      <c r="G2191" s="32"/>
    </row>
    <row r="2192" spans="1:7" x14ac:dyDescent="0.35">
      <c r="A2192" s="40"/>
      <c r="G2192" s="32"/>
    </row>
    <row r="2193" spans="1:7" x14ac:dyDescent="0.35">
      <c r="A2193" s="40"/>
      <c r="G2193" s="32"/>
    </row>
    <row r="2194" spans="1:7" x14ac:dyDescent="0.35">
      <c r="A2194" s="40"/>
      <c r="G2194" s="32"/>
    </row>
    <row r="2195" spans="1:7" x14ac:dyDescent="0.35">
      <c r="A2195" s="40"/>
      <c r="G2195" s="32"/>
    </row>
    <row r="2196" spans="1:7" x14ac:dyDescent="0.35">
      <c r="A2196" s="40"/>
      <c r="G2196" s="32"/>
    </row>
    <row r="2197" spans="1:7" x14ac:dyDescent="0.35">
      <c r="A2197" s="40"/>
      <c r="G2197" s="32"/>
    </row>
    <row r="2198" spans="1:7" x14ac:dyDescent="0.35">
      <c r="A2198" s="40"/>
      <c r="G2198" s="32"/>
    </row>
    <row r="2199" spans="1:7" x14ac:dyDescent="0.35">
      <c r="A2199" s="40"/>
      <c r="G2199" s="32"/>
    </row>
    <row r="2200" spans="1:7" x14ac:dyDescent="0.35">
      <c r="A2200" s="40"/>
      <c r="G2200" s="32"/>
    </row>
    <row r="2201" spans="1:7" x14ac:dyDescent="0.35">
      <c r="A2201" s="40"/>
      <c r="G2201" s="32"/>
    </row>
    <row r="2202" spans="1:7" x14ac:dyDescent="0.35">
      <c r="A2202" s="40"/>
      <c r="G2202" s="32"/>
    </row>
    <row r="2203" spans="1:7" x14ac:dyDescent="0.35">
      <c r="A2203" s="40"/>
      <c r="G2203" s="32"/>
    </row>
    <row r="2204" spans="1:7" x14ac:dyDescent="0.35">
      <c r="A2204" s="40"/>
      <c r="G2204" s="32"/>
    </row>
    <row r="2205" spans="1:7" x14ac:dyDescent="0.35">
      <c r="A2205" s="40"/>
      <c r="G2205" s="32"/>
    </row>
    <row r="2206" spans="1:7" x14ac:dyDescent="0.35">
      <c r="A2206" s="40"/>
      <c r="G2206" s="32"/>
    </row>
    <row r="2207" spans="1:7" x14ac:dyDescent="0.35">
      <c r="A2207" s="40"/>
      <c r="G2207" s="32"/>
    </row>
    <row r="2208" spans="1:7" x14ac:dyDescent="0.35">
      <c r="A2208" s="40"/>
      <c r="G2208" s="32"/>
    </row>
    <row r="2209" spans="1:7" x14ac:dyDescent="0.35">
      <c r="A2209" s="40"/>
      <c r="G2209" s="32"/>
    </row>
    <row r="2210" spans="1:7" x14ac:dyDescent="0.35">
      <c r="A2210" s="40"/>
      <c r="G2210" s="32"/>
    </row>
    <row r="2211" spans="1:7" x14ac:dyDescent="0.35">
      <c r="A2211" s="40"/>
      <c r="G2211" s="32"/>
    </row>
    <row r="2212" spans="1:7" x14ac:dyDescent="0.35">
      <c r="A2212" s="40"/>
      <c r="G2212" s="32"/>
    </row>
    <row r="2213" spans="1:7" x14ac:dyDescent="0.35">
      <c r="A2213" s="40"/>
      <c r="G2213" s="32"/>
    </row>
    <row r="2214" spans="1:7" x14ac:dyDescent="0.35">
      <c r="A2214" s="40"/>
      <c r="G2214" s="32"/>
    </row>
    <row r="2215" spans="1:7" x14ac:dyDescent="0.35">
      <c r="A2215" s="40"/>
      <c r="G2215" s="32"/>
    </row>
    <row r="2216" spans="1:7" x14ac:dyDescent="0.35">
      <c r="A2216" s="40"/>
      <c r="G2216" s="32"/>
    </row>
    <row r="2217" spans="1:7" x14ac:dyDescent="0.35">
      <c r="A2217" s="40"/>
      <c r="G2217" s="32"/>
    </row>
    <row r="2218" spans="1:7" x14ac:dyDescent="0.35">
      <c r="A2218" s="40"/>
      <c r="G2218" s="32"/>
    </row>
    <row r="2219" spans="1:7" x14ac:dyDescent="0.35">
      <c r="A2219" s="40"/>
      <c r="G2219" s="32"/>
    </row>
    <row r="2220" spans="1:7" x14ac:dyDescent="0.35">
      <c r="A2220" s="40"/>
      <c r="G2220" s="32"/>
    </row>
    <row r="2221" spans="1:7" x14ac:dyDescent="0.35">
      <c r="A2221" s="40"/>
      <c r="G2221" s="32"/>
    </row>
    <row r="2222" spans="1:7" x14ac:dyDescent="0.35">
      <c r="A2222" s="40"/>
      <c r="G2222" s="32"/>
    </row>
    <row r="2223" spans="1:7" x14ac:dyDescent="0.35">
      <c r="A2223" s="40"/>
      <c r="G2223" s="32"/>
    </row>
    <row r="2224" spans="1:7" x14ac:dyDescent="0.35">
      <c r="A2224" s="40"/>
      <c r="G2224" s="32"/>
    </row>
    <row r="2225" spans="1:7" x14ac:dyDescent="0.35">
      <c r="A2225" s="40"/>
      <c r="G2225" s="32"/>
    </row>
    <row r="2226" spans="1:7" x14ac:dyDescent="0.35">
      <c r="A2226" s="40"/>
      <c r="G2226" s="32"/>
    </row>
    <row r="2227" spans="1:7" x14ac:dyDescent="0.35">
      <c r="A2227" s="40"/>
      <c r="G2227" s="32"/>
    </row>
    <row r="2228" spans="1:7" x14ac:dyDescent="0.35">
      <c r="A2228" s="40"/>
      <c r="G2228" s="32"/>
    </row>
    <row r="2229" spans="1:7" x14ac:dyDescent="0.35">
      <c r="A2229" s="40"/>
      <c r="G2229" s="32"/>
    </row>
    <row r="2230" spans="1:7" x14ac:dyDescent="0.35">
      <c r="A2230" s="40"/>
      <c r="G2230" s="32"/>
    </row>
    <row r="2231" spans="1:7" x14ac:dyDescent="0.35">
      <c r="A2231" s="40"/>
      <c r="G2231" s="32"/>
    </row>
    <row r="2232" spans="1:7" x14ac:dyDescent="0.35">
      <c r="A2232" s="40"/>
      <c r="G2232" s="32"/>
    </row>
    <row r="2233" spans="1:7" x14ac:dyDescent="0.35">
      <c r="A2233" s="40"/>
      <c r="G2233" s="32"/>
    </row>
    <row r="2234" spans="1:7" x14ac:dyDescent="0.35">
      <c r="A2234" s="40"/>
      <c r="G2234" s="32"/>
    </row>
    <row r="2235" spans="1:7" x14ac:dyDescent="0.35">
      <c r="A2235" s="40"/>
      <c r="G2235" s="32"/>
    </row>
    <row r="2236" spans="1:7" x14ac:dyDescent="0.35">
      <c r="A2236" s="40"/>
      <c r="G2236" s="32"/>
    </row>
    <row r="2237" spans="1:7" x14ac:dyDescent="0.35">
      <c r="A2237" s="40"/>
      <c r="G2237" s="32"/>
    </row>
    <row r="2238" spans="1:7" x14ac:dyDescent="0.35">
      <c r="A2238" s="40"/>
      <c r="G2238" s="32"/>
    </row>
    <row r="2239" spans="1:7" x14ac:dyDescent="0.35">
      <c r="A2239" s="40"/>
      <c r="G2239" s="32"/>
    </row>
    <row r="2240" spans="1:7" x14ac:dyDescent="0.35">
      <c r="A2240" s="40"/>
      <c r="G2240" s="32"/>
    </row>
    <row r="2241" spans="1:7" x14ac:dyDescent="0.35">
      <c r="A2241" s="40"/>
      <c r="G2241" s="32"/>
    </row>
    <row r="2242" spans="1:7" x14ac:dyDescent="0.35">
      <c r="A2242" s="40"/>
      <c r="G2242" s="32"/>
    </row>
    <row r="2243" spans="1:7" x14ac:dyDescent="0.35">
      <c r="A2243" s="40"/>
      <c r="G2243" s="32"/>
    </row>
    <row r="2244" spans="1:7" x14ac:dyDescent="0.35">
      <c r="A2244" s="40"/>
      <c r="G2244" s="32"/>
    </row>
    <row r="2245" spans="1:7" x14ac:dyDescent="0.35">
      <c r="A2245" s="40"/>
      <c r="G2245" s="32"/>
    </row>
    <row r="2246" spans="1:7" x14ac:dyDescent="0.35">
      <c r="A2246" s="40"/>
      <c r="G2246" s="32"/>
    </row>
    <row r="2247" spans="1:7" x14ac:dyDescent="0.35">
      <c r="A2247" s="40"/>
      <c r="G2247" s="32"/>
    </row>
    <row r="2248" spans="1:7" x14ac:dyDescent="0.35">
      <c r="A2248" s="40"/>
      <c r="G2248" s="32"/>
    </row>
    <row r="2249" spans="1:7" x14ac:dyDescent="0.35">
      <c r="A2249" s="40"/>
      <c r="G2249" s="32"/>
    </row>
    <row r="2250" spans="1:7" x14ac:dyDescent="0.35">
      <c r="A2250" s="40"/>
      <c r="G2250" s="32"/>
    </row>
    <row r="2251" spans="1:7" x14ac:dyDescent="0.35">
      <c r="A2251" s="40"/>
      <c r="G2251" s="32"/>
    </row>
    <row r="2252" spans="1:7" x14ac:dyDescent="0.35">
      <c r="A2252" s="40"/>
      <c r="G2252" s="32"/>
    </row>
    <row r="2253" spans="1:7" x14ac:dyDescent="0.35">
      <c r="A2253" s="40"/>
      <c r="G2253" s="32"/>
    </row>
    <row r="2254" spans="1:7" x14ac:dyDescent="0.35">
      <c r="A2254" s="40"/>
      <c r="G2254" s="32"/>
    </row>
    <row r="2255" spans="1:7" x14ac:dyDescent="0.35">
      <c r="A2255" s="40"/>
      <c r="G2255" s="32"/>
    </row>
    <row r="2256" spans="1:7" x14ac:dyDescent="0.35">
      <c r="A2256" s="40"/>
      <c r="G2256" s="32"/>
    </row>
    <row r="2257" spans="1:7" x14ac:dyDescent="0.35">
      <c r="A2257" s="40"/>
      <c r="G2257" s="32"/>
    </row>
    <row r="2258" spans="1:7" x14ac:dyDescent="0.35">
      <c r="A2258" s="40"/>
      <c r="G2258" s="32"/>
    </row>
    <row r="2259" spans="1:7" x14ac:dyDescent="0.35">
      <c r="A2259" s="40"/>
      <c r="G2259" s="32"/>
    </row>
    <row r="2260" spans="1:7" x14ac:dyDescent="0.35">
      <c r="A2260" s="40"/>
      <c r="G2260" s="32"/>
    </row>
    <row r="2261" spans="1:7" x14ac:dyDescent="0.35">
      <c r="A2261" s="40"/>
      <c r="G2261" s="32"/>
    </row>
    <row r="2262" spans="1:7" x14ac:dyDescent="0.35">
      <c r="A2262" s="40"/>
      <c r="G2262" s="32"/>
    </row>
    <row r="2263" spans="1:7" x14ac:dyDescent="0.35">
      <c r="A2263" s="40"/>
      <c r="G2263" s="32"/>
    </row>
    <row r="2264" spans="1:7" x14ac:dyDescent="0.35">
      <c r="A2264" s="40"/>
      <c r="G2264" s="32"/>
    </row>
    <row r="2265" spans="1:7" x14ac:dyDescent="0.35">
      <c r="A2265" s="40"/>
      <c r="G2265" s="32"/>
    </row>
    <row r="2266" spans="1:7" x14ac:dyDescent="0.35">
      <c r="A2266" s="40"/>
      <c r="G2266" s="32"/>
    </row>
    <row r="2267" spans="1:7" x14ac:dyDescent="0.35">
      <c r="A2267" s="40"/>
      <c r="G2267" s="32"/>
    </row>
    <row r="2268" spans="1:7" x14ac:dyDescent="0.35">
      <c r="A2268" s="40"/>
      <c r="G2268" s="32"/>
    </row>
    <row r="2269" spans="1:7" x14ac:dyDescent="0.35">
      <c r="A2269" s="40"/>
      <c r="G2269" s="32"/>
    </row>
    <row r="2270" spans="1:7" x14ac:dyDescent="0.35">
      <c r="A2270" s="40"/>
      <c r="G2270" s="32"/>
    </row>
    <row r="2271" spans="1:7" x14ac:dyDescent="0.35">
      <c r="A2271" s="40"/>
      <c r="G2271" s="32"/>
    </row>
    <row r="2272" spans="1:7" x14ac:dyDescent="0.35">
      <c r="A2272" s="40"/>
      <c r="G2272" s="32"/>
    </row>
    <row r="2273" spans="1:7" x14ac:dyDescent="0.35">
      <c r="A2273" s="40"/>
      <c r="G2273" s="32"/>
    </row>
    <row r="2274" spans="1:7" x14ac:dyDescent="0.35">
      <c r="A2274" s="40"/>
      <c r="G2274" s="32"/>
    </row>
    <row r="2275" spans="1:7" x14ac:dyDescent="0.35">
      <c r="A2275" s="40"/>
      <c r="G2275" s="32"/>
    </row>
    <row r="2276" spans="1:7" x14ac:dyDescent="0.35">
      <c r="A2276" s="40"/>
      <c r="G2276" s="32"/>
    </row>
    <row r="2277" spans="1:7" x14ac:dyDescent="0.35">
      <c r="A2277" s="40"/>
      <c r="G2277" s="32"/>
    </row>
    <row r="2278" spans="1:7" x14ac:dyDescent="0.35">
      <c r="A2278" s="40"/>
      <c r="G2278" s="32"/>
    </row>
    <row r="2279" spans="1:7" x14ac:dyDescent="0.35">
      <c r="A2279" s="40"/>
      <c r="G2279" s="32"/>
    </row>
    <row r="2280" spans="1:7" x14ac:dyDescent="0.35">
      <c r="A2280" s="40"/>
      <c r="G2280" s="32"/>
    </row>
    <row r="2281" spans="1:7" x14ac:dyDescent="0.35">
      <c r="A2281" s="40"/>
      <c r="G2281" s="32"/>
    </row>
    <row r="2282" spans="1:7" x14ac:dyDescent="0.35">
      <c r="A2282" s="40"/>
      <c r="G2282" s="32"/>
    </row>
    <row r="2283" spans="1:7" x14ac:dyDescent="0.35">
      <c r="A2283" s="40"/>
      <c r="G2283" s="32"/>
    </row>
    <row r="2284" spans="1:7" x14ac:dyDescent="0.35">
      <c r="A2284" s="40"/>
      <c r="G2284" s="32"/>
    </row>
    <row r="2285" spans="1:7" x14ac:dyDescent="0.35">
      <c r="A2285" s="40"/>
      <c r="G2285" s="32"/>
    </row>
    <row r="2286" spans="1:7" x14ac:dyDescent="0.35">
      <c r="A2286" s="40"/>
      <c r="G2286" s="32"/>
    </row>
    <row r="2287" spans="1:7" x14ac:dyDescent="0.35">
      <c r="A2287" s="40"/>
      <c r="G2287" s="32"/>
    </row>
    <row r="2288" spans="1:7" x14ac:dyDescent="0.35">
      <c r="A2288" s="40"/>
      <c r="G2288" s="32"/>
    </row>
    <row r="2289" spans="1:7" x14ac:dyDescent="0.35">
      <c r="A2289" s="40"/>
      <c r="G2289" s="32"/>
    </row>
    <row r="2290" spans="1:7" x14ac:dyDescent="0.35">
      <c r="A2290" s="40"/>
      <c r="G2290" s="32"/>
    </row>
    <row r="2291" spans="1:7" x14ac:dyDescent="0.35">
      <c r="A2291" s="40"/>
      <c r="G2291" s="32"/>
    </row>
    <row r="2292" spans="1:7" x14ac:dyDescent="0.35">
      <c r="A2292" s="40"/>
      <c r="G2292" s="32"/>
    </row>
    <row r="2293" spans="1:7" x14ac:dyDescent="0.35">
      <c r="A2293" s="40"/>
      <c r="G2293" s="32"/>
    </row>
    <row r="2294" spans="1:7" x14ac:dyDescent="0.35">
      <c r="A2294" s="40"/>
      <c r="G2294" s="32"/>
    </row>
    <row r="2295" spans="1:7" x14ac:dyDescent="0.35">
      <c r="A2295" s="40"/>
      <c r="G2295" s="32"/>
    </row>
    <row r="2296" spans="1:7" x14ac:dyDescent="0.35">
      <c r="A2296" s="40"/>
      <c r="G2296" s="32"/>
    </row>
    <row r="2297" spans="1:7" x14ac:dyDescent="0.35">
      <c r="A2297" s="40"/>
      <c r="G2297" s="32"/>
    </row>
    <row r="2298" spans="1:7" x14ac:dyDescent="0.35">
      <c r="A2298" s="40"/>
      <c r="G2298" s="32"/>
    </row>
    <row r="2299" spans="1:7" x14ac:dyDescent="0.35">
      <c r="A2299" s="40"/>
      <c r="G2299" s="32"/>
    </row>
    <row r="2300" spans="1:7" x14ac:dyDescent="0.35">
      <c r="A2300" s="40"/>
      <c r="G2300" s="32"/>
    </row>
    <row r="2301" spans="1:7" x14ac:dyDescent="0.35">
      <c r="A2301" s="40"/>
      <c r="G2301" s="32"/>
    </row>
    <row r="2302" spans="1:7" x14ac:dyDescent="0.35">
      <c r="A2302" s="40"/>
      <c r="G2302" s="32"/>
    </row>
    <row r="2303" spans="1:7" x14ac:dyDescent="0.35">
      <c r="A2303" s="40"/>
      <c r="G2303" s="32"/>
    </row>
    <row r="2304" spans="1:7" x14ac:dyDescent="0.35">
      <c r="A2304" s="40"/>
      <c r="G2304" s="32"/>
    </row>
    <row r="2305" spans="1:7" x14ac:dyDescent="0.35">
      <c r="A2305" s="40"/>
      <c r="G2305" s="32"/>
    </row>
    <row r="2306" spans="1:7" x14ac:dyDescent="0.35">
      <c r="A2306" s="40"/>
      <c r="G2306" s="32"/>
    </row>
    <row r="2307" spans="1:7" x14ac:dyDescent="0.35">
      <c r="A2307" s="40"/>
      <c r="G2307" s="32"/>
    </row>
    <row r="2308" spans="1:7" x14ac:dyDescent="0.35">
      <c r="A2308" s="40"/>
      <c r="G2308" s="32"/>
    </row>
    <row r="2309" spans="1:7" x14ac:dyDescent="0.35">
      <c r="A2309" s="40"/>
      <c r="G2309" s="32"/>
    </row>
    <row r="2310" spans="1:7" x14ac:dyDescent="0.35">
      <c r="A2310" s="40"/>
      <c r="G2310" s="32"/>
    </row>
    <row r="2311" spans="1:7" x14ac:dyDescent="0.35">
      <c r="A2311" s="40"/>
      <c r="G2311" s="32"/>
    </row>
    <row r="2312" spans="1:7" x14ac:dyDescent="0.35">
      <c r="A2312" s="40"/>
      <c r="G2312" s="32"/>
    </row>
    <row r="2313" spans="1:7" x14ac:dyDescent="0.35">
      <c r="A2313" s="40"/>
      <c r="G2313" s="32"/>
    </row>
    <row r="2314" spans="1:7" x14ac:dyDescent="0.35">
      <c r="A2314" s="40"/>
      <c r="G2314" s="32"/>
    </row>
    <row r="2315" spans="1:7" x14ac:dyDescent="0.35">
      <c r="A2315" s="40"/>
      <c r="G2315" s="32"/>
    </row>
    <row r="2316" spans="1:7" x14ac:dyDescent="0.35">
      <c r="A2316" s="40"/>
      <c r="G2316" s="32"/>
    </row>
    <row r="2317" spans="1:7" x14ac:dyDescent="0.35">
      <c r="A2317" s="40"/>
      <c r="G2317" s="32"/>
    </row>
    <row r="2318" spans="1:7" x14ac:dyDescent="0.35">
      <c r="A2318" s="40"/>
      <c r="G2318" s="32"/>
    </row>
    <row r="2319" spans="1:7" x14ac:dyDescent="0.35">
      <c r="A2319" s="40"/>
      <c r="G2319" s="32"/>
    </row>
    <row r="2320" spans="1:7" x14ac:dyDescent="0.35">
      <c r="A2320" s="40"/>
      <c r="G2320" s="32"/>
    </row>
    <row r="2321" spans="1:7" x14ac:dyDescent="0.35">
      <c r="A2321" s="40"/>
      <c r="G2321" s="32"/>
    </row>
    <row r="2322" spans="1:7" x14ac:dyDescent="0.35">
      <c r="A2322" s="40"/>
      <c r="G2322" s="32"/>
    </row>
    <row r="2323" spans="1:7" x14ac:dyDescent="0.35">
      <c r="A2323" s="40"/>
      <c r="G2323" s="32"/>
    </row>
    <row r="2324" spans="1:7" x14ac:dyDescent="0.35">
      <c r="A2324" s="40"/>
      <c r="G2324" s="32"/>
    </row>
    <row r="2325" spans="1:7" x14ac:dyDescent="0.35">
      <c r="A2325" s="40"/>
      <c r="G2325" s="32"/>
    </row>
    <row r="2326" spans="1:7" x14ac:dyDescent="0.35">
      <c r="A2326" s="40"/>
      <c r="G2326" s="32"/>
    </row>
    <row r="2327" spans="1:7" x14ac:dyDescent="0.35">
      <c r="A2327" s="40"/>
      <c r="G2327" s="32"/>
    </row>
    <row r="2328" spans="1:7" x14ac:dyDescent="0.35">
      <c r="A2328" s="40"/>
      <c r="G2328" s="32"/>
    </row>
    <row r="2329" spans="1:7" x14ac:dyDescent="0.35">
      <c r="A2329" s="40"/>
      <c r="G2329" s="32"/>
    </row>
    <row r="2330" spans="1:7" x14ac:dyDescent="0.35">
      <c r="A2330" s="40"/>
      <c r="G2330" s="32"/>
    </row>
    <row r="2331" spans="1:7" x14ac:dyDescent="0.35">
      <c r="A2331" s="40"/>
      <c r="G2331" s="32"/>
    </row>
    <row r="2332" spans="1:7" x14ac:dyDescent="0.35">
      <c r="A2332" s="40"/>
      <c r="G2332" s="32"/>
    </row>
    <row r="2333" spans="1:7" x14ac:dyDescent="0.35">
      <c r="A2333" s="40"/>
      <c r="G2333" s="32"/>
    </row>
    <row r="2334" spans="1:7" x14ac:dyDescent="0.35">
      <c r="A2334" s="40"/>
      <c r="G2334" s="32"/>
    </row>
    <row r="2335" spans="1:7" x14ac:dyDescent="0.35">
      <c r="A2335" s="40"/>
      <c r="G2335" s="32"/>
    </row>
    <row r="2336" spans="1:7" x14ac:dyDescent="0.35">
      <c r="A2336" s="40"/>
      <c r="G2336" s="32"/>
    </row>
    <row r="2337" spans="1:7" x14ac:dyDescent="0.35">
      <c r="A2337" s="40"/>
      <c r="G2337" s="32"/>
    </row>
    <row r="2338" spans="1:7" x14ac:dyDescent="0.35">
      <c r="A2338" s="40"/>
      <c r="G2338" s="32"/>
    </row>
    <row r="2339" spans="1:7" x14ac:dyDescent="0.35">
      <c r="A2339" s="40"/>
      <c r="G2339" s="32"/>
    </row>
    <row r="2340" spans="1:7" x14ac:dyDescent="0.35">
      <c r="A2340" s="40"/>
      <c r="G2340" s="32"/>
    </row>
    <row r="2341" spans="1:7" x14ac:dyDescent="0.35">
      <c r="A2341" s="40"/>
      <c r="G2341" s="32"/>
    </row>
    <row r="2342" spans="1:7" x14ac:dyDescent="0.35">
      <c r="A2342" s="40"/>
      <c r="G2342" s="32"/>
    </row>
    <row r="2343" spans="1:7" x14ac:dyDescent="0.35">
      <c r="A2343" s="40"/>
      <c r="G2343" s="32"/>
    </row>
    <row r="2344" spans="1:7" x14ac:dyDescent="0.35">
      <c r="A2344" s="40"/>
      <c r="G2344" s="32"/>
    </row>
    <row r="2345" spans="1:7" x14ac:dyDescent="0.35">
      <c r="A2345" s="40"/>
      <c r="G2345" s="32"/>
    </row>
    <row r="2346" spans="1:7" x14ac:dyDescent="0.35">
      <c r="A2346" s="40"/>
      <c r="G2346" s="32"/>
    </row>
    <row r="2347" spans="1:7" x14ac:dyDescent="0.35">
      <c r="A2347" s="40"/>
      <c r="G2347" s="32"/>
    </row>
    <row r="2348" spans="1:7" x14ac:dyDescent="0.35">
      <c r="A2348" s="40"/>
      <c r="G2348" s="32"/>
    </row>
    <row r="2349" spans="1:7" x14ac:dyDescent="0.35">
      <c r="A2349" s="40"/>
      <c r="G2349" s="32"/>
    </row>
    <row r="2350" spans="1:7" x14ac:dyDescent="0.35">
      <c r="A2350" s="40"/>
      <c r="G2350" s="32"/>
    </row>
    <row r="2351" spans="1:7" x14ac:dyDescent="0.35">
      <c r="A2351" s="40"/>
      <c r="G2351" s="32"/>
    </row>
    <row r="2352" spans="1:7" x14ac:dyDescent="0.35">
      <c r="A2352" s="40"/>
      <c r="G2352" s="32"/>
    </row>
    <row r="2353" spans="1:7" x14ac:dyDescent="0.35">
      <c r="A2353" s="40"/>
      <c r="G2353" s="32"/>
    </row>
    <row r="2354" spans="1:7" x14ac:dyDescent="0.35">
      <c r="A2354" s="40"/>
      <c r="G2354" s="32"/>
    </row>
    <row r="2355" spans="1:7" x14ac:dyDescent="0.35">
      <c r="A2355" s="40"/>
      <c r="G2355" s="32"/>
    </row>
    <row r="2356" spans="1:7" x14ac:dyDescent="0.35">
      <c r="A2356" s="40"/>
      <c r="G2356" s="32"/>
    </row>
    <row r="2357" spans="1:7" x14ac:dyDescent="0.35">
      <c r="A2357" s="40"/>
      <c r="G2357" s="32"/>
    </row>
    <row r="2358" spans="1:7" x14ac:dyDescent="0.35">
      <c r="A2358" s="40"/>
      <c r="G2358" s="32"/>
    </row>
    <row r="2359" spans="1:7" x14ac:dyDescent="0.35">
      <c r="A2359" s="40"/>
      <c r="G2359" s="32"/>
    </row>
    <row r="2360" spans="1:7" x14ac:dyDescent="0.35">
      <c r="A2360" s="40"/>
      <c r="G2360" s="32"/>
    </row>
    <row r="2361" spans="1:7" x14ac:dyDescent="0.35">
      <c r="A2361" s="40"/>
      <c r="G2361" s="32"/>
    </row>
    <row r="2362" spans="1:7" x14ac:dyDescent="0.35">
      <c r="A2362" s="40"/>
      <c r="G2362" s="32"/>
    </row>
    <row r="2363" spans="1:7" x14ac:dyDescent="0.35">
      <c r="A2363" s="40"/>
      <c r="G2363" s="32"/>
    </row>
    <row r="2364" spans="1:7" x14ac:dyDescent="0.35">
      <c r="A2364" s="40"/>
      <c r="G2364" s="32"/>
    </row>
    <row r="2365" spans="1:7" x14ac:dyDescent="0.35">
      <c r="A2365" s="40"/>
      <c r="G2365" s="32"/>
    </row>
    <row r="2366" spans="1:7" x14ac:dyDescent="0.35">
      <c r="A2366" s="40"/>
      <c r="G2366" s="32"/>
    </row>
    <row r="2367" spans="1:7" x14ac:dyDescent="0.35">
      <c r="A2367" s="40"/>
      <c r="G2367" s="32"/>
    </row>
    <row r="2368" spans="1:7" x14ac:dyDescent="0.35">
      <c r="A2368" s="40"/>
      <c r="G2368" s="32"/>
    </row>
    <row r="2369" spans="1:7" x14ac:dyDescent="0.35">
      <c r="A2369" s="40"/>
      <c r="G2369" s="32"/>
    </row>
    <row r="2370" spans="1:7" x14ac:dyDescent="0.35">
      <c r="A2370" s="40"/>
      <c r="G2370" s="32"/>
    </row>
    <row r="2371" spans="1:7" x14ac:dyDescent="0.35">
      <c r="A2371" s="40"/>
      <c r="G2371" s="32"/>
    </row>
    <row r="2372" spans="1:7" x14ac:dyDescent="0.35">
      <c r="A2372" s="40"/>
      <c r="G2372" s="32"/>
    </row>
    <row r="2373" spans="1:7" x14ac:dyDescent="0.35">
      <c r="A2373" s="40"/>
      <c r="G2373" s="32"/>
    </row>
    <row r="2374" spans="1:7" x14ac:dyDescent="0.35">
      <c r="A2374" s="40"/>
      <c r="G2374" s="32"/>
    </row>
    <row r="2375" spans="1:7" x14ac:dyDescent="0.35">
      <c r="A2375" s="40"/>
      <c r="G2375" s="32"/>
    </row>
    <row r="2376" spans="1:7" x14ac:dyDescent="0.35">
      <c r="A2376" s="40"/>
      <c r="G2376" s="32"/>
    </row>
    <row r="2377" spans="1:7" x14ac:dyDescent="0.35">
      <c r="A2377" s="40"/>
      <c r="G2377" s="32"/>
    </row>
    <row r="2378" spans="1:7" x14ac:dyDescent="0.35">
      <c r="A2378" s="40"/>
      <c r="G2378" s="32"/>
    </row>
    <row r="2379" spans="1:7" x14ac:dyDescent="0.35">
      <c r="A2379" s="40"/>
      <c r="G2379" s="32"/>
    </row>
    <row r="2380" spans="1:7" x14ac:dyDescent="0.35">
      <c r="A2380" s="40"/>
      <c r="G2380" s="32"/>
    </row>
    <row r="2381" spans="1:7" x14ac:dyDescent="0.35">
      <c r="A2381" s="40"/>
      <c r="G2381" s="32"/>
    </row>
    <row r="2382" spans="1:7" x14ac:dyDescent="0.35">
      <c r="A2382" s="40"/>
      <c r="G2382" s="32"/>
    </row>
    <row r="2383" spans="1:7" x14ac:dyDescent="0.35">
      <c r="A2383" s="40"/>
      <c r="G2383" s="32"/>
    </row>
    <row r="2384" spans="1:7" x14ac:dyDescent="0.35">
      <c r="A2384" s="40"/>
      <c r="G2384" s="32"/>
    </row>
    <row r="2385" spans="1:7" x14ac:dyDescent="0.35">
      <c r="A2385" s="40"/>
      <c r="G2385" s="32"/>
    </row>
    <row r="2386" spans="1:7" x14ac:dyDescent="0.35">
      <c r="A2386" s="40"/>
      <c r="G2386" s="32"/>
    </row>
    <row r="2387" spans="1:7" x14ac:dyDescent="0.35">
      <c r="A2387" s="40"/>
      <c r="G2387" s="32"/>
    </row>
    <row r="2388" spans="1:7" x14ac:dyDescent="0.35">
      <c r="A2388" s="40"/>
      <c r="G2388" s="32"/>
    </row>
    <row r="2389" spans="1:7" x14ac:dyDescent="0.35">
      <c r="A2389" s="40"/>
      <c r="G2389" s="32"/>
    </row>
    <row r="2390" spans="1:7" x14ac:dyDescent="0.35">
      <c r="A2390" s="40"/>
      <c r="G2390" s="32"/>
    </row>
    <row r="2391" spans="1:7" x14ac:dyDescent="0.35">
      <c r="A2391" s="40"/>
      <c r="G2391" s="32"/>
    </row>
    <row r="2392" spans="1:7" x14ac:dyDescent="0.35">
      <c r="A2392" s="40"/>
      <c r="G2392" s="32"/>
    </row>
    <row r="2393" spans="1:7" x14ac:dyDescent="0.35">
      <c r="A2393" s="40"/>
      <c r="G2393" s="32"/>
    </row>
    <row r="2394" spans="1:7" x14ac:dyDescent="0.35">
      <c r="A2394" s="40"/>
      <c r="G2394" s="32"/>
    </row>
    <row r="2395" spans="1:7" x14ac:dyDescent="0.35">
      <c r="A2395" s="40"/>
      <c r="G2395" s="32"/>
    </row>
    <row r="2396" spans="1:7" x14ac:dyDescent="0.35">
      <c r="A2396" s="40"/>
      <c r="G2396" s="32"/>
    </row>
    <row r="2397" spans="1:7" x14ac:dyDescent="0.35">
      <c r="A2397" s="40"/>
      <c r="G2397" s="32"/>
    </row>
    <row r="2398" spans="1:7" x14ac:dyDescent="0.35">
      <c r="A2398" s="40"/>
      <c r="G2398" s="32"/>
    </row>
    <row r="2399" spans="1:7" x14ac:dyDescent="0.35">
      <c r="A2399" s="40"/>
      <c r="G2399" s="32"/>
    </row>
    <row r="2400" spans="1:7" x14ac:dyDescent="0.35">
      <c r="A2400" s="40"/>
      <c r="G2400" s="32"/>
    </row>
    <row r="2401" spans="1:7" x14ac:dyDescent="0.35">
      <c r="A2401" s="40"/>
      <c r="G2401" s="32"/>
    </row>
    <row r="2402" spans="1:7" x14ac:dyDescent="0.35">
      <c r="A2402" s="40"/>
      <c r="G2402" s="32"/>
    </row>
    <row r="2403" spans="1:7" x14ac:dyDescent="0.35">
      <c r="A2403" s="40"/>
      <c r="G2403" s="32"/>
    </row>
    <row r="2404" spans="1:7" x14ac:dyDescent="0.35">
      <c r="A2404" s="40"/>
      <c r="G2404" s="32"/>
    </row>
    <row r="2405" spans="1:7" x14ac:dyDescent="0.35">
      <c r="A2405" s="40"/>
      <c r="G2405" s="32"/>
    </row>
    <row r="2406" spans="1:7" x14ac:dyDescent="0.35">
      <c r="A2406" s="40"/>
      <c r="G2406" s="32"/>
    </row>
    <row r="2407" spans="1:7" x14ac:dyDescent="0.35">
      <c r="A2407" s="40"/>
      <c r="G2407" s="32"/>
    </row>
    <row r="2408" spans="1:7" x14ac:dyDescent="0.35">
      <c r="A2408" s="40"/>
      <c r="G2408" s="32"/>
    </row>
    <row r="2409" spans="1:7" x14ac:dyDescent="0.35">
      <c r="A2409" s="40"/>
      <c r="G2409" s="32"/>
    </row>
    <row r="2410" spans="1:7" x14ac:dyDescent="0.35">
      <c r="A2410" s="40"/>
      <c r="G2410" s="32"/>
    </row>
    <row r="2411" spans="1:7" x14ac:dyDescent="0.35">
      <c r="A2411" s="40"/>
      <c r="G2411" s="32"/>
    </row>
    <row r="2412" spans="1:7" x14ac:dyDescent="0.35">
      <c r="A2412" s="40"/>
      <c r="G2412" s="32"/>
    </row>
    <row r="2413" spans="1:7" x14ac:dyDescent="0.35">
      <c r="A2413" s="40"/>
      <c r="G2413" s="32"/>
    </row>
    <row r="2414" spans="1:7" x14ac:dyDescent="0.35">
      <c r="A2414" s="40"/>
      <c r="G2414" s="32"/>
    </row>
    <row r="2415" spans="1:7" x14ac:dyDescent="0.35">
      <c r="A2415" s="40"/>
      <c r="G2415" s="32"/>
    </row>
    <row r="2416" spans="1:7" x14ac:dyDescent="0.35">
      <c r="A2416" s="40"/>
      <c r="G2416" s="32"/>
    </row>
    <row r="2417" spans="1:7" x14ac:dyDescent="0.35">
      <c r="A2417" s="40"/>
      <c r="G2417" s="32"/>
    </row>
    <row r="2418" spans="1:7" x14ac:dyDescent="0.35">
      <c r="A2418" s="40"/>
      <c r="G2418" s="32"/>
    </row>
    <row r="2419" spans="1:7" x14ac:dyDescent="0.35">
      <c r="A2419" s="40"/>
      <c r="G2419" s="32"/>
    </row>
    <row r="2420" spans="1:7" x14ac:dyDescent="0.35">
      <c r="A2420" s="40"/>
      <c r="G2420" s="32"/>
    </row>
    <row r="2421" spans="1:7" x14ac:dyDescent="0.35">
      <c r="A2421" s="40"/>
      <c r="G2421" s="32"/>
    </row>
    <row r="2422" spans="1:7" x14ac:dyDescent="0.35">
      <c r="A2422" s="40"/>
      <c r="G2422" s="32"/>
    </row>
    <row r="2423" spans="1:7" x14ac:dyDescent="0.35">
      <c r="A2423" s="40"/>
      <c r="G2423" s="32"/>
    </row>
    <row r="2424" spans="1:7" x14ac:dyDescent="0.35">
      <c r="A2424" s="40"/>
      <c r="G2424" s="32"/>
    </row>
    <row r="2425" spans="1:7" x14ac:dyDescent="0.35">
      <c r="A2425" s="40"/>
      <c r="G2425" s="32"/>
    </row>
    <row r="2426" spans="1:7" x14ac:dyDescent="0.35">
      <c r="A2426" s="40"/>
      <c r="G2426" s="32"/>
    </row>
    <row r="2427" spans="1:7" x14ac:dyDescent="0.35">
      <c r="A2427" s="40"/>
      <c r="G2427" s="32"/>
    </row>
    <row r="2428" spans="1:7" x14ac:dyDescent="0.35">
      <c r="A2428" s="40"/>
      <c r="G2428" s="32"/>
    </row>
    <row r="2429" spans="1:7" x14ac:dyDescent="0.35">
      <c r="A2429" s="40"/>
      <c r="G2429" s="32"/>
    </row>
    <row r="2430" spans="1:7" x14ac:dyDescent="0.35">
      <c r="A2430" s="40"/>
      <c r="G2430" s="32"/>
    </row>
    <row r="2431" spans="1:7" x14ac:dyDescent="0.35">
      <c r="A2431" s="40"/>
      <c r="G2431" s="32"/>
    </row>
    <row r="2432" spans="1:7" x14ac:dyDescent="0.35">
      <c r="A2432" s="40"/>
      <c r="G2432" s="32"/>
    </row>
    <row r="2433" spans="1:7" x14ac:dyDescent="0.35">
      <c r="A2433" s="40"/>
      <c r="G2433" s="32"/>
    </row>
    <row r="2434" spans="1:7" x14ac:dyDescent="0.35">
      <c r="A2434" s="40"/>
      <c r="G2434" s="32"/>
    </row>
    <row r="2435" spans="1:7" x14ac:dyDescent="0.35">
      <c r="A2435" s="40"/>
      <c r="G2435" s="32"/>
    </row>
    <row r="2436" spans="1:7" x14ac:dyDescent="0.35">
      <c r="A2436" s="40"/>
      <c r="G2436" s="32"/>
    </row>
    <row r="2437" spans="1:7" x14ac:dyDescent="0.35">
      <c r="A2437" s="40"/>
      <c r="G2437" s="32"/>
    </row>
    <row r="2438" spans="1:7" x14ac:dyDescent="0.35">
      <c r="A2438" s="40"/>
      <c r="G2438" s="32"/>
    </row>
    <row r="2439" spans="1:7" x14ac:dyDescent="0.35">
      <c r="A2439" s="40"/>
      <c r="G2439" s="32"/>
    </row>
    <row r="2440" spans="1:7" x14ac:dyDescent="0.35">
      <c r="A2440" s="40"/>
      <c r="G2440" s="32"/>
    </row>
    <row r="2441" spans="1:7" x14ac:dyDescent="0.35">
      <c r="A2441" s="40"/>
      <c r="G2441" s="32"/>
    </row>
    <row r="2442" spans="1:7" x14ac:dyDescent="0.35">
      <c r="A2442" s="40"/>
      <c r="G2442" s="32"/>
    </row>
    <row r="2443" spans="1:7" x14ac:dyDescent="0.35">
      <c r="A2443" s="40"/>
      <c r="G2443" s="32"/>
    </row>
    <row r="2444" spans="1:7" x14ac:dyDescent="0.35">
      <c r="A2444" s="40"/>
      <c r="G2444" s="32"/>
    </row>
    <row r="2445" spans="1:7" x14ac:dyDescent="0.35">
      <c r="A2445" s="40"/>
      <c r="G2445" s="32"/>
    </row>
    <row r="2446" spans="1:7" x14ac:dyDescent="0.35">
      <c r="A2446" s="40"/>
      <c r="G2446" s="32"/>
    </row>
    <row r="2447" spans="1:7" x14ac:dyDescent="0.35">
      <c r="A2447" s="40"/>
      <c r="G2447" s="32"/>
    </row>
    <row r="2448" spans="1:7" x14ac:dyDescent="0.35">
      <c r="A2448" s="40"/>
      <c r="G2448" s="32"/>
    </row>
    <row r="2449" spans="1:7" x14ac:dyDescent="0.35">
      <c r="A2449" s="40"/>
      <c r="G2449" s="32"/>
    </row>
    <row r="2450" spans="1:7" x14ac:dyDescent="0.35">
      <c r="A2450" s="40"/>
      <c r="G2450" s="32"/>
    </row>
    <row r="2451" spans="1:7" x14ac:dyDescent="0.35">
      <c r="A2451" s="40"/>
      <c r="G2451" s="32"/>
    </row>
    <row r="2452" spans="1:7" x14ac:dyDescent="0.35">
      <c r="A2452" s="40"/>
      <c r="G2452" s="32"/>
    </row>
    <row r="2453" spans="1:7" x14ac:dyDescent="0.35">
      <c r="A2453" s="40"/>
      <c r="G2453" s="32"/>
    </row>
    <row r="2454" spans="1:7" x14ac:dyDescent="0.35">
      <c r="A2454" s="40"/>
      <c r="G2454" s="32"/>
    </row>
    <row r="2455" spans="1:7" x14ac:dyDescent="0.35">
      <c r="A2455" s="40"/>
      <c r="G2455" s="32"/>
    </row>
    <row r="2456" spans="1:7" x14ac:dyDescent="0.35">
      <c r="A2456" s="40"/>
      <c r="G2456" s="32"/>
    </row>
    <row r="2457" spans="1:7" x14ac:dyDescent="0.35">
      <c r="A2457" s="40"/>
      <c r="G2457" s="32"/>
    </row>
    <row r="2458" spans="1:7" x14ac:dyDescent="0.35">
      <c r="A2458" s="40"/>
      <c r="G2458" s="32"/>
    </row>
    <row r="2459" spans="1:7" x14ac:dyDescent="0.35">
      <c r="A2459" s="40"/>
      <c r="G2459" s="32"/>
    </row>
    <row r="2460" spans="1:7" x14ac:dyDescent="0.35">
      <c r="A2460" s="40"/>
      <c r="G2460" s="32"/>
    </row>
    <row r="2461" spans="1:7" x14ac:dyDescent="0.35">
      <c r="A2461" s="40"/>
      <c r="G2461" s="32"/>
    </row>
    <row r="2462" spans="1:7" x14ac:dyDescent="0.35">
      <c r="A2462" s="40"/>
      <c r="G2462" s="32"/>
    </row>
    <row r="2463" spans="1:7" x14ac:dyDescent="0.35">
      <c r="A2463" s="40"/>
      <c r="G2463" s="32"/>
    </row>
    <row r="2464" spans="1:7" x14ac:dyDescent="0.35">
      <c r="A2464" s="40"/>
      <c r="G2464" s="32"/>
    </row>
    <row r="2465" spans="1:7" x14ac:dyDescent="0.35">
      <c r="A2465" s="40"/>
      <c r="G2465" s="32"/>
    </row>
    <row r="2466" spans="1:7" x14ac:dyDescent="0.35">
      <c r="A2466" s="40"/>
      <c r="G2466" s="32"/>
    </row>
    <row r="2467" spans="1:7" x14ac:dyDescent="0.35">
      <c r="A2467" s="40"/>
      <c r="G2467" s="32"/>
    </row>
    <row r="2468" spans="1:7" x14ac:dyDescent="0.35">
      <c r="A2468" s="40"/>
      <c r="G2468" s="32"/>
    </row>
    <row r="2469" spans="1:7" x14ac:dyDescent="0.35">
      <c r="A2469" s="40"/>
      <c r="G2469" s="32"/>
    </row>
    <row r="2470" spans="1:7" x14ac:dyDescent="0.35">
      <c r="A2470" s="40"/>
      <c r="G2470" s="32"/>
    </row>
    <row r="2471" spans="1:7" x14ac:dyDescent="0.35">
      <c r="A2471" s="40"/>
      <c r="G2471" s="32"/>
    </row>
    <row r="2472" spans="1:7" x14ac:dyDescent="0.35">
      <c r="A2472" s="40"/>
      <c r="G2472" s="32"/>
    </row>
    <row r="2473" spans="1:7" x14ac:dyDescent="0.35">
      <c r="A2473" s="40"/>
      <c r="G2473" s="32"/>
    </row>
    <row r="2474" spans="1:7" x14ac:dyDescent="0.35">
      <c r="A2474" s="40"/>
      <c r="G2474" s="32"/>
    </row>
    <row r="2475" spans="1:7" x14ac:dyDescent="0.35">
      <c r="A2475" s="40"/>
      <c r="G2475" s="32"/>
    </row>
    <row r="2476" spans="1:7" x14ac:dyDescent="0.35">
      <c r="A2476" s="40"/>
      <c r="G2476" s="32"/>
    </row>
    <row r="2477" spans="1:7" x14ac:dyDescent="0.35">
      <c r="A2477" s="40"/>
      <c r="G2477" s="32"/>
    </row>
    <row r="2478" spans="1:7" x14ac:dyDescent="0.35">
      <c r="A2478" s="40"/>
      <c r="G2478" s="32"/>
    </row>
    <row r="2479" spans="1:7" x14ac:dyDescent="0.35">
      <c r="A2479" s="40"/>
      <c r="G2479" s="32"/>
    </row>
    <row r="2480" spans="1:7" x14ac:dyDescent="0.35">
      <c r="A2480" s="40"/>
      <c r="G2480" s="32"/>
    </row>
    <row r="2481" spans="1:7" x14ac:dyDescent="0.35">
      <c r="A2481" s="40"/>
      <c r="G2481" s="32"/>
    </row>
    <row r="2482" spans="1:7" x14ac:dyDescent="0.35">
      <c r="A2482" s="40"/>
      <c r="G2482" s="32"/>
    </row>
    <row r="2483" spans="1:7" x14ac:dyDescent="0.35">
      <c r="A2483" s="40"/>
      <c r="G2483" s="32"/>
    </row>
    <row r="2484" spans="1:7" x14ac:dyDescent="0.35">
      <c r="A2484" s="40"/>
      <c r="G2484" s="32"/>
    </row>
    <row r="2485" spans="1:7" x14ac:dyDescent="0.35">
      <c r="A2485" s="40"/>
      <c r="G2485" s="32"/>
    </row>
    <row r="2486" spans="1:7" x14ac:dyDescent="0.35">
      <c r="A2486" s="40"/>
      <c r="G2486" s="32"/>
    </row>
    <row r="2487" spans="1:7" x14ac:dyDescent="0.35">
      <c r="A2487" s="40"/>
      <c r="G2487" s="32"/>
    </row>
    <row r="2488" spans="1:7" x14ac:dyDescent="0.35">
      <c r="A2488" s="40"/>
      <c r="G2488" s="32"/>
    </row>
    <row r="2489" spans="1:7" x14ac:dyDescent="0.35">
      <c r="A2489" s="40"/>
      <c r="G2489" s="32"/>
    </row>
    <row r="2490" spans="1:7" x14ac:dyDescent="0.35">
      <c r="A2490" s="40"/>
      <c r="G2490" s="32"/>
    </row>
    <row r="2491" spans="1:7" x14ac:dyDescent="0.35">
      <c r="A2491" s="40"/>
      <c r="G2491" s="32"/>
    </row>
    <row r="2492" spans="1:7" x14ac:dyDescent="0.35">
      <c r="A2492" s="40"/>
      <c r="G2492" s="32"/>
    </row>
    <row r="2493" spans="1:7" x14ac:dyDescent="0.35">
      <c r="A2493" s="40"/>
      <c r="G2493" s="32"/>
    </row>
    <row r="2494" spans="1:7" x14ac:dyDescent="0.35">
      <c r="A2494" s="40"/>
      <c r="G2494" s="32"/>
    </row>
    <row r="2495" spans="1:7" x14ac:dyDescent="0.35">
      <c r="A2495" s="40"/>
      <c r="G2495" s="32"/>
    </row>
    <row r="2496" spans="1:7" x14ac:dyDescent="0.35">
      <c r="A2496" s="40"/>
      <c r="G2496" s="32"/>
    </row>
    <row r="2497" spans="1:7" x14ac:dyDescent="0.35">
      <c r="A2497" s="40"/>
      <c r="G2497" s="32"/>
    </row>
    <row r="2498" spans="1:7" x14ac:dyDescent="0.35">
      <c r="A2498" s="40"/>
      <c r="G2498" s="32"/>
    </row>
    <row r="2499" spans="1:7" x14ac:dyDescent="0.35">
      <c r="A2499" s="40"/>
      <c r="G2499" s="32"/>
    </row>
    <row r="2500" spans="1:7" x14ac:dyDescent="0.35">
      <c r="A2500" s="40"/>
      <c r="G2500" s="32"/>
    </row>
    <row r="2501" spans="1:7" x14ac:dyDescent="0.35">
      <c r="A2501" s="40"/>
      <c r="G2501" s="32"/>
    </row>
    <row r="2502" spans="1:7" x14ac:dyDescent="0.35">
      <c r="A2502" s="40"/>
      <c r="G2502" s="32"/>
    </row>
    <row r="2503" spans="1:7" x14ac:dyDescent="0.35">
      <c r="A2503" s="40"/>
      <c r="G2503" s="32"/>
    </row>
    <row r="2504" spans="1:7" x14ac:dyDescent="0.35">
      <c r="A2504" s="40"/>
      <c r="G2504" s="32"/>
    </row>
    <row r="2505" spans="1:7" x14ac:dyDescent="0.35">
      <c r="A2505" s="40"/>
      <c r="G2505" s="32"/>
    </row>
    <row r="2506" spans="1:7" x14ac:dyDescent="0.35">
      <c r="A2506" s="40"/>
      <c r="G2506" s="32"/>
    </row>
    <row r="2507" spans="1:7" x14ac:dyDescent="0.35">
      <c r="A2507" s="40"/>
      <c r="G2507" s="32"/>
    </row>
    <row r="2508" spans="1:7" x14ac:dyDescent="0.35">
      <c r="A2508" s="40"/>
      <c r="G2508" s="32"/>
    </row>
    <row r="2509" spans="1:7" x14ac:dyDescent="0.35">
      <c r="A2509" s="40"/>
      <c r="G2509" s="32"/>
    </row>
    <row r="2510" spans="1:7" x14ac:dyDescent="0.35">
      <c r="A2510" s="40"/>
      <c r="G2510" s="32"/>
    </row>
    <row r="2511" spans="1:7" x14ac:dyDescent="0.35">
      <c r="A2511" s="40"/>
      <c r="G2511" s="32"/>
    </row>
    <row r="2512" spans="1:7" x14ac:dyDescent="0.35">
      <c r="A2512" s="40"/>
      <c r="G2512" s="32"/>
    </row>
    <row r="2513" spans="1:7" x14ac:dyDescent="0.35">
      <c r="A2513" s="40"/>
      <c r="G2513" s="32"/>
    </row>
    <row r="2514" spans="1:7" x14ac:dyDescent="0.35">
      <c r="A2514" s="40"/>
      <c r="G2514" s="32"/>
    </row>
    <row r="2515" spans="1:7" x14ac:dyDescent="0.35">
      <c r="A2515" s="40"/>
      <c r="G2515" s="32"/>
    </row>
    <row r="2516" spans="1:7" x14ac:dyDescent="0.35">
      <c r="A2516" s="40"/>
      <c r="G2516" s="32"/>
    </row>
    <row r="2517" spans="1:7" x14ac:dyDescent="0.35">
      <c r="A2517" s="40"/>
      <c r="G2517" s="32"/>
    </row>
    <row r="2518" spans="1:7" x14ac:dyDescent="0.35">
      <c r="A2518" s="40"/>
      <c r="G2518" s="32"/>
    </row>
    <row r="2519" spans="1:7" x14ac:dyDescent="0.35">
      <c r="A2519" s="40"/>
      <c r="G2519" s="32"/>
    </row>
    <row r="2520" spans="1:7" x14ac:dyDescent="0.35">
      <c r="A2520" s="40"/>
      <c r="G2520" s="32"/>
    </row>
    <row r="2521" spans="1:7" x14ac:dyDescent="0.35">
      <c r="A2521" s="40"/>
      <c r="G2521" s="32"/>
    </row>
    <row r="2522" spans="1:7" x14ac:dyDescent="0.35">
      <c r="A2522" s="40"/>
      <c r="G2522" s="32"/>
    </row>
    <row r="2523" spans="1:7" x14ac:dyDescent="0.35">
      <c r="A2523" s="40"/>
      <c r="G2523" s="32"/>
    </row>
    <row r="2524" spans="1:7" x14ac:dyDescent="0.35">
      <c r="A2524" s="40"/>
      <c r="G2524" s="32"/>
    </row>
    <row r="2525" spans="1:7" x14ac:dyDescent="0.35">
      <c r="A2525" s="40"/>
      <c r="G2525" s="32"/>
    </row>
    <row r="2526" spans="1:7" x14ac:dyDescent="0.35">
      <c r="A2526" s="40"/>
      <c r="G2526" s="32"/>
    </row>
    <row r="2527" spans="1:7" x14ac:dyDescent="0.35">
      <c r="A2527" s="40"/>
      <c r="G2527" s="32"/>
    </row>
    <row r="2528" spans="1:7" x14ac:dyDescent="0.35">
      <c r="A2528" s="40"/>
      <c r="G2528" s="32"/>
    </row>
    <row r="2529" spans="1:7" x14ac:dyDescent="0.35">
      <c r="A2529" s="40"/>
      <c r="G2529" s="32"/>
    </row>
    <row r="2530" spans="1:7" x14ac:dyDescent="0.35">
      <c r="A2530" s="40"/>
      <c r="G2530" s="32"/>
    </row>
    <row r="2531" spans="1:7" x14ac:dyDescent="0.35">
      <c r="A2531" s="40"/>
      <c r="G2531" s="32"/>
    </row>
    <row r="2532" spans="1:7" x14ac:dyDescent="0.35">
      <c r="A2532" s="40"/>
      <c r="G2532" s="32"/>
    </row>
    <row r="2533" spans="1:7" x14ac:dyDescent="0.35">
      <c r="A2533" s="40"/>
      <c r="G2533" s="32"/>
    </row>
    <row r="2534" spans="1:7" x14ac:dyDescent="0.35">
      <c r="A2534" s="40"/>
      <c r="G2534" s="32"/>
    </row>
    <row r="2535" spans="1:7" x14ac:dyDescent="0.35">
      <c r="A2535" s="40"/>
      <c r="G2535" s="32"/>
    </row>
    <row r="2536" spans="1:7" x14ac:dyDescent="0.35">
      <c r="A2536" s="40"/>
      <c r="G2536" s="32"/>
    </row>
    <row r="2537" spans="1:7" x14ac:dyDescent="0.35">
      <c r="A2537" s="40"/>
      <c r="G2537" s="32"/>
    </row>
    <row r="2538" spans="1:7" x14ac:dyDescent="0.35">
      <c r="A2538" s="40"/>
      <c r="G2538" s="32"/>
    </row>
    <row r="2539" spans="1:7" x14ac:dyDescent="0.35">
      <c r="A2539" s="40"/>
      <c r="G2539" s="32"/>
    </row>
    <row r="2540" spans="1:7" x14ac:dyDescent="0.35">
      <c r="A2540" s="40"/>
      <c r="G2540" s="32"/>
    </row>
    <row r="2541" spans="1:7" x14ac:dyDescent="0.35">
      <c r="A2541" s="40"/>
      <c r="G2541" s="32"/>
    </row>
    <row r="2542" spans="1:7" x14ac:dyDescent="0.35">
      <c r="A2542" s="40"/>
      <c r="G2542" s="32"/>
    </row>
    <row r="2543" spans="1:7" x14ac:dyDescent="0.35">
      <c r="A2543" s="40"/>
      <c r="G2543" s="32"/>
    </row>
    <row r="2544" spans="1:7" x14ac:dyDescent="0.35">
      <c r="A2544" s="40"/>
      <c r="G2544" s="32"/>
    </row>
    <row r="2545" spans="1:7" x14ac:dyDescent="0.35">
      <c r="A2545" s="40"/>
      <c r="G2545" s="32"/>
    </row>
    <row r="2546" spans="1:7" x14ac:dyDescent="0.35">
      <c r="A2546" s="40"/>
      <c r="G2546" s="32"/>
    </row>
    <row r="2547" spans="1:7" x14ac:dyDescent="0.35">
      <c r="A2547" s="40"/>
      <c r="G2547" s="32"/>
    </row>
    <row r="2548" spans="1:7" x14ac:dyDescent="0.35">
      <c r="A2548" s="40"/>
      <c r="G2548" s="32"/>
    </row>
    <row r="2549" spans="1:7" x14ac:dyDescent="0.35">
      <c r="A2549" s="40"/>
      <c r="G2549" s="32"/>
    </row>
    <row r="2550" spans="1:7" x14ac:dyDescent="0.35">
      <c r="A2550" s="40"/>
      <c r="G2550" s="32"/>
    </row>
    <row r="2551" spans="1:7" x14ac:dyDescent="0.35">
      <c r="A2551" s="40"/>
      <c r="G2551" s="32"/>
    </row>
    <row r="2552" spans="1:7" x14ac:dyDescent="0.35">
      <c r="A2552" s="40"/>
      <c r="G2552" s="32"/>
    </row>
    <row r="2553" spans="1:7" x14ac:dyDescent="0.35">
      <c r="A2553" s="40"/>
      <c r="G2553" s="32"/>
    </row>
    <row r="2554" spans="1:7" x14ac:dyDescent="0.35">
      <c r="A2554" s="40"/>
      <c r="G2554" s="32"/>
    </row>
    <row r="2555" spans="1:7" x14ac:dyDescent="0.35">
      <c r="A2555" s="40"/>
      <c r="G2555" s="32"/>
    </row>
    <row r="2556" spans="1:7" x14ac:dyDescent="0.35">
      <c r="A2556" s="40"/>
      <c r="G2556" s="32"/>
    </row>
    <row r="2557" spans="1:7" x14ac:dyDescent="0.35">
      <c r="A2557" s="40"/>
      <c r="G2557" s="32"/>
    </row>
    <row r="2558" spans="1:7" x14ac:dyDescent="0.35">
      <c r="A2558" s="40"/>
      <c r="G2558" s="32"/>
    </row>
    <row r="2559" spans="1:7" x14ac:dyDescent="0.35">
      <c r="A2559" s="40"/>
      <c r="G2559" s="32"/>
    </row>
    <row r="2560" spans="1:7" x14ac:dyDescent="0.35">
      <c r="A2560" s="40"/>
      <c r="G2560" s="32"/>
    </row>
    <row r="2561" spans="1:7" x14ac:dyDescent="0.35">
      <c r="A2561" s="40"/>
      <c r="G2561" s="32"/>
    </row>
    <row r="2562" spans="1:7" x14ac:dyDescent="0.35">
      <c r="A2562" s="40"/>
      <c r="G2562" s="32"/>
    </row>
    <row r="2563" spans="1:7" x14ac:dyDescent="0.35">
      <c r="A2563" s="40"/>
      <c r="G2563" s="32"/>
    </row>
    <row r="2564" spans="1:7" x14ac:dyDescent="0.35">
      <c r="A2564" s="40"/>
      <c r="G2564" s="32"/>
    </row>
    <row r="2565" spans="1:7" x14ac:dyDescent="0.35">
      <c r="A2565" s="40"/>
      <c r="G2565" s="32"/>
    </row>
    <row r="2566" spans="1:7" x14ac:dyDescent="0.35">
      <c r="A2566" s="40"/>
      <c r="G2566" s="32"/>
    </row>
    <row r="2567" spans="1:7" x14ac:dyDescent="0.35">
      <c r="A2567" s="40"/>
      <c r="G2567" s="32"/>
    </row>
    <row r="2568" spans="1:7" x14ac:dyDescent="0.35">
      <c r="A2568" s="40"/>
      <c r="G2568" s="32"/>
    </row>
    <row r="2569" spans="1:7" x14ac:dyDescent="0.35">
      <c r="A2569" s="40"/>
      <c r="G2569" s="32"/>
    </row>
    <row r="2570" spans="1:7" x14ac:dyDescent="0.35">
      <c r="A2570" s="40"/>
      <c r="G2570" s="32"/>
    </row>
    <row r="2571" spans="1:7" x14ac:dyDescent="0.35">
      <c r="A2571" s="40"/>
      <c r="G2571" s="32"/>
    </row>
    <row r="2572" spans="1:7" x14ac:dyDescent="0.35">
      <c r="A2572" s="40"/>
      <c r="G2572" s="32"/>
    </row>
    <row r="2573" spans="1:7" x14ac:dyDescent="0.35">
      <c r="A2573" s="40"/>
      <c r="G2573" s="32"/>
    </row>
    <row r="2574" spans="1:7" x14ac:dyDescent="0.35">
      <c r="A2574" s="40"/>
      <c r="G2574" s="32"/>
    </row>
    <row r="2575" spans="1:7" x14ac:dyDescent="0.35">
      <c r="A2575" s="40"/>
      <c r="G2575" s="32"/>
    </row>
    <row r="2576" spans="1:7" x14ac:dyDescent="0.35">
      <c r="A2576" s="40"/>
      <c r="G2576" s="32"/>
    </row>
    <row r="2577" spans="1:7" x14ac:dyDescent="0.35">
      <c r="A2577" s="40"/>
      <c r="G2577" s="32"/>
    </row>
    <row r="2578" spans="1:7" x14ac:dyDescent="0.35">
      <c r="A2578" s="40"/>
      <c r="G2578" s="32"/>
    </row>
    <row r="2579" spans="1:7" x14ac:dyDescent="0.35">
      <c r="A2579" s="40"/>
      <c r="G2579" s="32"/>
    </row>
    <row r="2580" spans="1:7" x14ac:dyDescent="0.35">
      <c r="A2580" s="40"/>
      <c r="G2580" s="32"/>
    </row>
    <row r="2581" spans="1:7" x14ac:dyDescent="0.35">
      <c r="A2581" s="40"/>
      <c r="G2581" s="32"/>
    </row>
    <row r="2582" spans="1:7" x14ac:dyDescent="0.35">
      <c r="A2582" s="40"/>
      <c r="G2582" s="32"/>
    </row>
    <row r="2583" spans="1:7" x14ac:dyDescent="0.35">
      <c r="A2583" s="40"/>
      <c r="G2583" s="32"/>
    </row>
    <row r="2584" spans="1:7" x14ac:dyDescent="0.35">
      <c r="A2584" s="40"/>
      <c r="G2584" s="32"/>
    </row>
    <row r="2585" spans="1:7" x14ac:dyDescent="0.35">
      <c r="A2585" s="40"/>
      <c r="G2585" s="32"/>
    </row>
    <row r="2586" spans="1:7" x14ac:dyDescent="0.35">
      <c r="A2586" s="40"/>
      <c r="G2586" s="32"/>
    </row>
    <row r="2587" spans="1:7" x14ac:dyDescent="0.35">
      <c r="A2587" s="40"/>
      <c r="G2587" s="32"/>
    </row>
    <row r="2588" spans="1:7" x14ac:dyDescent="0.35">
      <c r="A2588" s="40"/>
      <c r="G2588" s="32"/>
    </row>
    <row r="2589" spans="1:7" x14ac:dyDescent="0.35">
      <c r="A2589" s="40"/>
      <c r="G2589" s="32"/>
    </row>
    <row r="2590" spans="1:7" x14ac:dyDescent="0.35">
      <c r="A2590" s="40"/>
      <c r="G2590" s="32"/>
    </row>
    <row r="2591" spans="1:7" x14ac:dyDescent="0.35">
      <c r="A2591" s="40"/>
      <c r="G2591" s="32"/>
    </row>
    <row r="2592" spans="1:7" x14ac:dyDescent="0.35">
      <c r="A2592" s="40"/>
      <c r="G2592" s="32"/>
    </row>
    <row r="2593" spans="1:7" x14ac:dyDescent="0.35">
      <c r="A2593" s="40"/>
      <c r="G2593" s="32"/>
    </row>
    <row r="2594" spans="1:7" x14ac:dyDescent="0.35">
      <c r="A2594" s="40"/>
      <c r="G2594" s="32"/>
    </row>
    <row r="2595" spans="1:7" x14ac:dyDescent="0.35">
      <c r="A2595" s="40"/>
      <c r="G2595" s="32"/>
    </row>
    <row r="2596" spans="1:7" x14ac:dyDescent="0.35">
      <c r="A2596" s="40"/>
      <c r="G2596" s="32"/>
    </row>
    <row r="2597" spans="1:7" x14ac:dyDescent="0.35">
      <c r="A2597" s="40"/>
      <c r="G2597" s="32"/>
    </row>
    <row r="2598" spans="1:7" x14ac:dyDescent="0.35">
      <c r="A2598" s="40"/>
      <c r="G2598" s="32"/>
    </row>
    <row r="2599" spans="1:7" x14ac:dyDescent="0.35">
      <c r="A2599" s="40"/>
      <c r="G2599" s="32"/>
    </row>
    <row r="2600" spans="1:7" x14ac:dyDescent="0.35">
      <c r="A2600" s="40"/>
      <c r="G2600" s="32"/>
    </row>
    <row r="2601" spans="1:7" x14ac:dyDescent="0.35">
      <c r="A2601" s="40"/>
      <c r="G2601" s="32"/>
    </row>
    <row r="2602" spans="1:7" x14ac:dyDescent="0.35">
      <c r="A2602" s="40"/>
      <c r="G2602" s="32"/>
    </row>
    <row r="2603" spans="1:7" x14ac:dyDescent="0.35">
      <c r="A2603" s="40"/>
      <c r="G2603" s="32"/>
    </row>
    <row r="2604" spans="1:7" x14ac:dyDescent="0.35">
      <c r="A2604" s="40"/>
      <c r="G2604" s="32"/>
    </row>
    <row r="2605" spans="1:7" x14ac:dyDescent="0.35">
      <c r="A2605" s="40"/>
      <c r="G2605" s="32"/>
    </row>
    <row r="2606" spans="1:7" x14ac:dyDescent="0.35">
      <c r="A2606" s="40"/>
      <c r="G2606" s="32"/>
    </row>
    <row r="2607" spans="1:7" x14ac:dyDescent="0.35">
      <c r="A2607" s="40"/>
      <c r="G2607" s="32"/>
    </row>
    <row r="2608" spans="1:7" x14ac:dyDescent="0.35">
      <c r="A2608" s="40"/>
      <c r="G2608" s="32"/>
    </row>
    <row r="2609" spans="1:7" x14ac:dyDescent="0.35">
      <c r="A2609" s="40"/>
      <c r="G2609" s="32"/>
    </row>
    <row r="2610" spans="1:7" x14ac:dyDescent="0.35">
      <c r="A2610" s="40"/>
      <c r="G2610" s="32"/>
    </row>
    <row r="2611" spans="1:7" x14ac:dyDescent="0.35">
      <c r="A2611" s="40"/>
      <c r="G2611" s="32"/>
    </row>
    <row r="2612" spans="1:7" x14ac:dyDescent="0.35">
      <c r="A2612" s="40"/>
      <c r="G2612" s="32"/>
    </row>
    <row r="2613" spans="1:7" x14ac:dyDescent="0.35">
      <c r="A2613" s="40"/>
      <c r="G2613" s="32"/>
    </row>
    <row r="2614" spans="1:7" x14ac:dyDescent="0.35">
      <c r="A2614" s="40"/>
      <c r="G2614" s="32"/>
    </row>
    <row r="2615" spans="1:7" x14ac:dyDescent="0.35">
      <c r="A2615" s="40"/>
      <c r="G2615" s="32"/>
    </row>
    <row r="2616" spans="1:7" x14ac:dyDescent="0.35">
      <c r="A2616" s="40"/>
      <c r="G2616" s="32"/>
    </row>
    <row r="2617" spans="1:7" x14ac:dyDescent="0.35">
      <c r="A2617" s="40"/>
      <c r="G2617" s="32"/>
    </row>
    <row r="2618" spans="1:7" x14ac:dyDescent="0.35">
      <c r="A2618" s="40"/>
      <c r="G2618" s="32"/>
    </row>
    <row r="2619" spans="1:7" x14ac:dyDescent="0.35">
      <c r="A2619" s="40"/>
      <c r="G2619" s="32"/>
    </row>
    <row r="2620" spans="1:7" x14ac:dyDescent="0.35">
      <c r="A2620" s="40"/>
      <c r="G2620" s="32"/>
    </row>
    <row r="2621" spans="1:7" x14ac:dyDescent="0.35">
      <c r="A2621" s="40"/>
      <c r="G2621" s="32"/>
    </row>
    <row r="2622" spans="1:7" x14ac:dyDescent="0.35">
      <c r="A2622" s="40"/>
      <c r="G2622" s="32"/>
    </row>
    <row r="2623" spans="1:7" x14ac:dyDescent="0.35">
      <c r="A2623" s="40"/>
      <c r="G2623" s="32"/>
    </row>
    <row r="2624" spans="1:7" x14ac:dyDescent="0.35">
      <c r="A2624" s="40"/>
      <c r="G2624" s="32"/>
    </row>
    <row r="2625" spans="1:7" x14ac:dyDescent="0.35">
      <c r="A2625" s="40"/>
      <c r="G2625" s="32"/>
    </row>
    <row r="2626" spans="1:7" x14ac:dyDescent="0.35">
      <c r="A2626" s="40"/>
      <c r="G2626" s="32"/>
    </row>
    <row r="2627" spans="1:7" x14ac:dyDescent="0.35">
      <c r="A2627" s="40"/>
      <c r="G2627" s="32"/>
    </row>
    <row r="2628" spans="1:7" x14ac:dyDescent="0.35">
      <c r="A2628" s="40"/>
      <c r="G2628" s="32"/>
    </row>
    <row r="2629" spans="1:7" x14ac:dyDescent="0.35">
      <c r="A2629" s="40"/>
      <c r="G2629" s="32"/>
    </row>
    <row r="2630" spans="1:7" x14ac:dyDescent="0.35">
      <c r="A2630" s="40"/>
      <c r="G2630" s="32"/>
    </row>
    <row r="2631" spans="1:7" x14ac:dyDescent="0.35">
      <c r="A2631" s="40"/>
      <c r="G2631" s="32"/>
    </row>
    <row r="2632" spans="1:7" x14ac:dyDescent="0.35">
      <c r="A2632" s="40"/>
      <c r="G2632" s="32"/>
    </row>
    <row r="2633" spans="1:7" x14ac:dyDescent="0.35">
      <c r="A2633" s="40"/>
      <c r="G2633" s="32"/>
    </row>
    <row r="2634" spans="1:7" x14ac:dyDescent="0.35">
      <c r="A2634" s="40"/>
      <c r="G2634" s="32"/>
    </row>
    <row r="2635" spans="1:7" x14ac:dyDescent="0.35">
      <c r="A2635" s="40"/>
      <c r="G2635" s="32"/>
    </row>
    <row r="2636" spans="1:7" x14ac:dyDescent="0.35">
      <c r="A2636" s="40"/>
      <c r="G2636" s="32"/>
    </row>
    <row r="2637" spans="1:7" x14ac:dyDescent="0.35">
      <c r="A2637" s="40"/>
      <c r="G2637" s="32"/>
    </row>
    <row r="2638" spans="1:7" x14ac:dyDescent="0.35">
      <c r="A2638" s="40"/>
      <c r="G2638" s="32"/>
    </row>
    <row r="2639" spans="1:7" x14ac:dyDescent="0.35">
      <c r="A2639" s="40"/>
      <c r="G2639" s="32"/>
    </row>
    <row r="2640" spans="1:7" x14ac:dyDescent="0.35">
      <c r="A2640" s="40"/>
      <c r="G2640" s="32"/>
    </row>
    <row r="2641" spans="1:7" x14ac:dyDescent="0.35">
      <c r="A2641" s="40"/>
      <c r="G2641" s="32"/>
    </row>
    <row r="2642" spans="1:7" x14ac:dyDescent="0.35">
      <c r="A2642" s="40"/>
      <c r="G2642" s="32"/>
    </row>
    <row r="2643" spans="1:7" x14ac:dyDescent="0.35">
      <c r="A2643" s="40"/>
      <c r="G2643" s="32"/>
    </row>
    <row r="2644" spans="1:7" x14ac:dyDescent="0.35">
      <c r="A2644" s="40"/>
      <c r="G2644" s="32"/>
    </row>
    <row r="2645" spans="1:7" x14ac:dyDescent="0.35">
      <c r="A2645" s="40"/>
      <c r="G2645" s="32"/>
    </row>
    <row r="2646" spans="1:7" x14ac:dyDescent="0.35">
      <c r="A2646" s="40"/>
      <c r="G2646" s="32"/>
    </row>
    <row r="2647" spans="1:7" x14ac:dyDescent="0.35">
      <c r="A2647" s="40"/>
      <c r="G2647" s="32"/>
    </row>
    <row r="2648" spans="1:7" x14ac:dyDescent="0.35">
      <c r="A2648" s="40"/>
      <c r="G2648" s="32"/>
    </row>
    <row r="2649" spans="1:7" x14ac:dyDescent="0.35">
      <c r="A2649" s="40"/>
      <c r="G2649" s="32"/>
    </row>
    <row r="2650" spans="1:7" x14ac:dyDescent="0.35">
      <c r="A2650" s="40"/>
      <c r="G2650" s="32"/>
    </row>
    <row r="2651" spans="1:7" x14ac:dyDescent="0.35">
      <c r="A2651" s="40"/>
      <c r="G2651" s="32"/>
    </row>
    <row r="2652" spans="1:7" x14ac:dyDescent="0.35">
      <c r="A2652" s="40"/>
      <c r="G2652" s="32"/>
    </row>
    <row r="2653" spans="1:7" x14ac:dyDescent="0.35">
      <c r="A2653" s="40"/>
      <c r="G2653" s="32"/>
    </row>
    <row r="2654" spans="1:7" x14ac:dyDescent="0.35">
      <c r="A2654" s="40"/>
      <c r="G2654" s="32"/>
    </row>
    <row r="2655" spans="1:7" x14ac:dyDescent="0.35">
      <c r="A2655" s="40"/>
      <c r="G2655" s="32"/>
    </row>
    <row r="2656" spans="1:7" x14ac:dyDescent="0.35">
      <c r="A2656" s="40"/>
      <c r="G2656" s="32"/>
    </row>
    <row r="2657" spans="1:7" x14ac:dyDescent="0.35">
      <c r="A2657" s="40"/>
      <c r="G2657" s="32"/>
    </row>
    <row r="2658" spans="1:7" x14ac:dyDescent="0.35">
      <c r="A2658" s="40"/>
      <c r="G2658" s="32"/>
    </row>
    <row r="2659" spans="1:7" x14ac:dyDescent="0.35">
      <c r="A2659" s="40"/>
      <c r="G2659" s="32"/>
    </row>
    <row r="2660" spans="1:7" x14ac:dyDescent="0.35">
      <c r="A2660" s="40"/>
      <c r="G2660" s="32"/>
    </row>
    <row r="2661" spans="1:7" x14ac:dyDescent="0.35">
      <c r="A2661" s="40"/>
      <c r="G2661" s="32"/>
    </row>
    <row r="2662" spans="1:7" x14ac:dyDescent="0.35">
      <c r="A2662" s="40"/>
      <c r="G2662" s="32"/>
    </row>
    <row r="2663" spans="1:7" x14ac:dyDescent="0.35">
      <c r="A2663" s="40"/>
      <c r="G2663" s="32"/>
    </row>
    <row r="2664" spans="1:7" x14ac:dyDescent="0.35">
      <c r="A2664" s="40"/>
      <c r="G2664" s="32"/>
    </row>
    <row r="2665" spans="1:7" x14ac:dyDescent="0.35">
      <c r="A2665" s="40"/>
      <c r="G2665" s="32"/>
    </row>
    <row r="2666" spans="1:7" x14ac:dyDescent="0.35">
      <c r="A2666" s="40"/>
      <c r="G2666" s="32"/>
    </row>
    <row r="2667" spans="1:7" x14ac:dyDescent="0.35">
      <c r="A2667" s="40"/>
      <c r="G2667" s="32"/>
    </row>
    <row r="2668" spans="1:7" x14ac:dyDescent="0.35">
      <c r="A2668" s="40"/>
      <c r="G2668" s="32"/>
    </row>
    <row r="2669" spans="1:7" x14ac:dyDescent="0.35">
      <c r="A2669" s="40"/>
      <c r="G2669" s="32"/>
    </row>
    <row r="2670" spans="1:7" x14ac:dyDescent="0.35">
      <c r="A2670" s="40"/>
      <c r="G2670" s="32"/>
    </row>
    <row r="2671" spans="1:7" x14ac:dyDescent="0.35">
      <c r="A2671" s="40"/>
      <c r="G2671" s="32"/>
    </row>
    <row r="2672" spans="1:7" x14ac:dyDescent="0.35">
      <c r="A2672" s="40"/>
      <c r="G2672" s="32"/>
    </row>
    <row r="2673" spans="1:7" x14ac:dyDescent="0.35">
      <c r="A2673" s="40"/>
      <c r="G2673" s="32"/>
    </row>
    <row r="2674" spans="1:7" x14ac:dyDescent="0.35">
      <c r="A2674" s="40"/>
      <c r="G2674" s="32"/>
    </row>
    <row r="2675" spans="1:7" x14ac:dyDescent="0.35">
      <c r="A2675" s="40"/>
      <c r="G2675" s="32"/>
    </row>
    <row r="2676" spans="1:7" x14ac:dyDescent="0.35">
      <c r="A2676" s="40"/>
      <c r="G2676" s="32"/>
    </row>
    <row r="2677" spans="1:7" x14ac:dyDescent="0.35">
      <c r="A2677" s="40"/>
      <c r="G2677" s="32"/>
    </row>
    <row r="2678" spans="1:7" x14ac:dyDescent="0.35">
      <c r="A2678" s="40"/>
      <c r="G2678" s="32"/>
    </row>
    <row r="2679" spans="1:7" x14ac:dyDescent="0.35">
      <c r="A2679" s="40"/>
      <c r="G2679" s="32"/>
    </row>
    <row r="2680" spans="1:7" x14ac:dyDescent="0.35">
      <c r="A2680" s="40"/>
      <c r="G2680" s="32"/>
    </row>
    <row r="2681" spans="1:7" x14ac:dyDescent="0.35">
      <c r="A2681" s="40"/>
      <c r="G2681" s="32"/>
    </row>
    <row r="2682" spans="1:7" x14ac:dyDescent="0.35">
      <c r="A2682" s="40"/>
      <c r="G2682" s="32"/>
    </row>
    <row r="2683" spans="1:7" x14ac:dyDescent="0.35">
      <c r="A2683" s="40"/>
      <c r="G2683" s="32"/>
    </row>
    <row r="2684" spans="1:7" x14ac:dyDescent="0.35">
      <c r="A2684" s="40"/>
      <c r="G2684" s="32"/>
    </row>
    <row r="2685" spans="1:7" x14ac:dyDescent="0.35">
      <c r="A2685" s="40"/>
      <c r="G2685" s="32"/>
    </row>
    <row r="2686" spans="1:7" x14ac:dyDescent="0.35">
      <c r="A2686" s="40"/>
      <c r="G2686" s="32"/>
    </row>
    <row r="2687" spans="1:7" x14ac:dyDescent="0.35">
      <c r="A2687" s="40"/>
      <c r="G2687" s="32"/>
    </row>
    <row r="2688" spans="1:7" x14ac:dyDescent="0.35">
      <c r="A2688" s="40"/>
      <c r="G2688" s="32"/>
    </row>
    <row r="2689" spans="1:7" x14ac:dyDescent="0.35">
      <c r="A2689" s="40"/>
      <c r="G2689" s="32"/>
    </row>
    <row r="2690" spans="1:7" x14ac:dyDescent="0.35">
      <c r="A2690" s="40"/>
      <c r="G2690" s="32"/>
    </row>
    <row r="2691" spans="1:7" x14ac:dyDescent="0.35">
      <c r="A2691" s="40"/>
      <c r="G2691" s="32"/>
    </row>
    <row r="2692" spans="1:7" x14ac:dyDescent="0.35">
      <c r="A2692" s="40"/>
      <c r="G2692" s="32"/>
    </row>
    <row r="2693" spans="1:7" x14ac:dyDescent="0.35">
      <c r="A2693" s="40"/>
      <c r="G2693" s="32"/>
    </row>
    <row r="2694" spans="1:7" x14ac:dyDescent="0.35">
      <c r="A2694" s="40"/>
      <c r="G2694" s="32"/>
    </row>
    <row r="2695" spans="1:7" x14ac:dyDescent="0.35">
      <c r="A2695" s="40"/>
      <c r="G2695" s="32"/>
    </row>
    <row r="2696" spans="1:7" x14ac:dyDescent="0.35">
      <c r="A2696" s="40"/>
      <c r="G2696" s="32"/>
    </row>
    <row r="2697" spans="1:7" x14ac:dyDescent="0.35">
      <c r="A2697" s="40"/>
      <c r="G2697" s="32"/>
    </row>
    <row r="2698" spans="1:7" x14ac:dyDescent="0.35">
      <c r="A2698" s="40"/>
      <c r="G2698" s="32"/>
    </row>
    <row r="2699" spans="1:7" x14ac:dyDescent="0.35">
      <c r="A2699" s="40"/>
      <c r="G2699" s="32"/>
    </row>
    <row r="2700" spans="1:7" x14ac:dyDescent="0.35">
      <c r="A2700" s="40"/>
      <c r="G2700" s="32"/>
    </row>
    <row r="2701" spans="1:7" x14ac:dyDescent="0.35">
      <c r="A2701" s="40"/>
      <c r="G2701" s="32"/>
    </row>
    <row r="2702" spans="1:7" x14ac:dyDescent="0.35">
      <c r="A2702" s="40"/>
      <c r="G2702" s="32"/>
    </row>
    <row r="2703" spans="1:7" x14ac:dyDescent="0.35">
      <c r="A2703" s="40"/>
      <c r="G2703" s="32"/>
    </row>
    <row r="2704" spans="1:7" x14ac:dyDescent="0.35">
      <c r="A2704" s="40"/>
      <c r="G2704" s="32"/>
    </row>
    <row r="2705" spans="1:7" x14ac:dyDescent="0.35">
      <c r="A2705" s="40"/>
      <c r="G2705" s="32"/>
    </row>
    <row r="2706" spans="1:7" x14ac:dyDescent="0.35">
      <c r="A2706" s="40"/>
      <c r="G2706" s="32"/>
    </row>
    <row r="2707" spans="1:7" x14ac:dyDescent="0.35">
      <c r="A2707" s="40"/>
      <c r="G2707" s="32"/>
    </row>
    <row r="2708" spans="1:7" x14ac:dyDescent="0.35">
      <c r="A2708" s="40"/>
      <c r="G2708" s="32"/>
    </row>
    <row r="2709" spans="1:7" x14ac:dyDescent="0.35">
      <c r="A2709" s="40"/>
      <c r="G2709" s="32"/>
    </row>
    <row r="2710" spans="1:7" x14ac:dyDescent="0.35">
      <c r="A2710" s="40"/>
      <c r="G2710" s="32"/>
    </row>
    <row r="2711" spans="1:7" x14ac:dyDescent="0.35">
      <c r="A2711" s="40"/>
      <c r="G2711" s="32"/>
    </row>
    <row r="2712" spans="1:7" x14ac:dyDescent="0.35">
      <c r="A2712" s="40"/>
      <c r="G2712" s="32"/>
    </row>
    <row r="2713" spans="1:7" x14ac:dyDescent="0.35">
      <c r="A2713" s="40"/>
      <c r="G2713" s="32"/>
    </row>
    <row r="2714" spans="1:7" x14ac:dyDescent="0.35">
      <c r="A2714" s="40"/>
      <c r="G2714" s="32"/>
    </row>
    <row r="2715" spans="1:7" x14ac:dyDescent="0.35">
      <c r="A2715" s="40"/>
      <c r="G2715" s="32"/>
    </row>
    <row r="2716" spans="1:7" x14ac:dyDescent="0.35">
      <c r="A2716" s="40"/>
      <c r="G2716" s="32"/>
    </row>
    <row r="2717" spans="1:7" x14ac:dyDescent="0.35">
      <c r="A2717" s="40"/>
      <c r="G2717" s="32"/>
    </row>
    <row r="2718" spans="1:7" x14ac:dyDescent="0.35">
      <c r="A2718" s="40"/>
      <c r="G2718" s="32"/>
    </row>
    <row r="2719" spans="1:7" x14ac:dyDescent="0.35">
      <c r="A2719" s="40"/>
      <c r="G2719" s="32"/>
    </row>
    <row r="2720" spans="1:7" x14ac:dyDescent="0.35">
      <c r="A2720" s="40"/>
      <c r="G2720" s="32"/>
    </row>
    <row r="2721" spans="1:7" x14ac:dyDescent="0.35">
      <c r="A2721" s="40"/>
      <c r="G2721" s="32"/>
    </row>
    <row r="2722" spans="1:7" x14ac:dyDescent="0.35">
      <c r="A2722" s="40"/>
      <c r="G2722" s="32"/>
    </row>
    <row r="2723" spans="1:7" x14ac:dyDescent="0.35">
      <c r="A2723" s="40"/>
      <c r="G2723" s="32"/>
    </row>
    <row r="2724" spans="1:7" x14ac:dyDescent="0.35">
      <c r="A2724" s="40"/>
      <c r="G2724" s="32"/>
    </row>
    <row r="2725" spans="1:7" x14ac:dyDescent="0.35">
      <c r="A2725" s="40"/>
      <c r="G2725" s="32"/>
    </row>
    <row r="2726" spans="1:7" x14ac:dyDescent="0.35">
      <c r="A2726" s="40"/>
      <c r="G2726" s="32"/>
    </row>
    <row r="2727" spans="1:7" x14ac:dyDescent="0.35">
      <c r="A2727" s="40"/>
      <c r="G2727" s="32"/>
    </row>
    <row r="2728" spans="1:7" x14ac:dyDescent="0.35">
      <c r="A2728" s="40"/>
      <c r="G2728" s="32"/>
    </row>
    <row r="2729" spans="1:7" x14ac:dyDescent="0.35">
      <c r="A2729" s="40"/>
      <c r="G2729" s="32"/>
    </row>
    <row r="2730" spans="1:7" x14ac:dyDescent="0.35">
      <c r="A2730" s="40"/>
      <c r="G2730" s="32"/>
    </row>
    <row r="2731" spans="1:7" x14ac:dyDescent="0.35">
      <c r="A2731" s="40"/>
      <c r="G2731" s="32"/>
    </row>
    <row r="2732" spans="1:7" x14ac:dyDescent="0.35">
      <c r="A2732" s="40"/>
      <c r="G2732" s="32"/>
    </row>
    <row r="2733" spans="1:7" x14ac:dyDescent="0.35">
      <c r="A2733" s="40"/>
      <c r="G2733" s="32"/>
    </row>
    <row r="2734" spans="1:7" x14ac:dyDescent="0.35">
      <c r="A2734" s="40"/>
      <c r="G2734" s="32"/>
    </row>
    <row r="2735" spans="1:7" x14ac:dyDescent="0.35">
      <c r="A2735" s="40"/>
      <c r="G2735" s="32"/>
    </row>
    <row r="2736" spans="1:7" x14ac:dyDescent="0.35">
      <c r="A2736" s="40"/>
      <c r="G2736" s="32"/>
    </row>
    <row r="2737" spans="1:7" x14ac:dyDescent="0.35">
      <c r="A2737" s="40"/>
      <c r="G2737" s="32"/>
    </row>
    <row r="2738" spans="1:7" x14ac:dyDescent="0.35">
      <c r="A2738" s="40"/>
      <c r="G2738" s="32"/>
    </row>
    <row r="2739" spans="1:7" x14ac:dyDescent="0.35">
      <c r="A2739" s="40"/>
      <c r="G2739" s="32"/>
    </row>
    <row r="2740" spans="1:7" x14ac:dyDescent="0.35">
      <c r="A2740" s="40"/>
      <c r="G2740" s="32"/>
    </row>
    <row r="2741" spans="1:7" x14ac:dyDescent="0.35">
      <c r="A2741" s="40"/>
      <c r="G2741" s="32"/>
    </row>
    <row r="2742" spans="1:7" x14ac:dyDescent="0.35">
      <c r="A2742" s="40"/>
      <c r="G2742" s="32"/>
    </row>
    <row r="2743" spans="1:7" x14ac:dyDescent="0.35">
      <c r="A2743" s="40"/>
      <c r="G2743" s="32"/>
    </row>
    <row r="2744" spans="1:7" x14ac:dyDescent="0.35">
      <c r="A2744" s="40"/>
      <c r="G2744" s="32"/>
    </row>
    <row r="2745" spans="1:7" x14ac:dyDescent="0.35">
      <c r="A2745" s="40"/>
      <c r="G2745" s="32"/>
    </row>
    <row r="2746" spans="1:7" x14ac:dyDescent="0.35">
      <c r="A2746" s="40"/>
      <c r="G2746" s="32"/>
    </row>
    <row r="2747" spans="1:7" x14ac:dyDescent="0.35">
      <c r="A2747" s="40"/>
      <c r="G2747" s="32"/>
    </row>
    <row r="2748" spans="1:7" x14ac:dyDescent="0.35">
      <c r="A2748" s="40"/>
      <c r="G2748" s="32"/>
    </row>
    <row r="2749" spans="1:7" x14ac:dyDescent="0.35">
      <c r="A2749" s="40"/>
      <c r="G2749" s="32"/>
    </row>
    <row r="2750" spans="1:7" x14ac:dyDescent="0.35">
      <c r="A2750" s="40"/>
      <c r="G2750" s="32"/>
    </row>
    <row r="2751" spans="1:7" x14ac:dyDescent="0.35">
      <c r="A2751" s="40"/>
      <c r="G2751" s="32"/>
    </row>
    <row r="2752" spans="1:7" x14ac:dyDescent="0.35">
      <c r="A2752" s="40"/>
      <c r="G2752" s="32"/>
    </row>
    <row r="2753" spans="1:7" x14ac:dyDescent="0.35">
      <c r="A2753" s="40"/>
      <c r="G2753" s="32"/>
    </row>
    <row r="2754" spans="1:7" x14ac:dyDescent="0.35">
      <c r="A2754" s="40"/>
      <c r="G2754" s="32"/>
    </row>
    <row r="2755" spans="1:7" x14ac:dyDescent="0.35">
      <c r="A2755" s="40"/>
      <c r="G2755" s="32"/>
    </row>
    <row r="2756" spans="1:7" x14ac:dyDescent="0.35">
      <c r="A2756" s="40"/>
      <c r="G2756" s="32"/>
    </row>
    <row r="2757" spans="1:7" x14ac:dyDescent="0.35">
      <c r="A2757" s="40"/>
      <c r="G2757" s="32"/>
    </row>
    <row r="2758" spans="1:7" x14ac:dyDescent="0.35">
      <c r="A2758" s="40"/>
      <c r="G2758" s="32"/>
    </row>
    <row r="2759" spans="1:7" x14ac:dyDescent="0.35">
      <c r="A2759" s="40"/>
      <c r="G2759" s="32"/>
    </row>
    <row r="2760" spans="1:7" x14ac:dyDescent="0.35">
      <c r="A2760" s="40"/>
      <c r="G2760" s="32"/>
    </row>
    <row r="2761" spans="1:7" x14ac:dyDescent="0.35">
      <c r="A2761" s="40"/>
      <c r="G2761" s="32"/>
    </row>
    <row r="2762" spans="1:7" x14ac:dyDescent="0.35">
      <c r="A2762" s="40"/>
      <c r="G2762" s="32"/>
    </row>
    <row r="2763" spans="1:7" x14ac:dyDescent="0.35">
      <c r="A2763" s="40"/>
      <c r="G2763" s="32"/>
    </row>
    <row r="2764" spans="1:7" x14ac:dyDescent="0.35">
      <c r="A2764" s="40"/>
      <c r="G2764" s="32"/>
    </row>
    <row r="2765" spans="1:7" x14ac:dyDescent="0.35">
      <c r="A2765" s="40"/>
      <c r="G2765" s="32"/>
    </row>
    <row r="2766" spans="1:7" x14ac:dyDescent="0.35">
      <c r="A2766" s="40"/>
      <c r="G2766" s="32"/>
    </row>
    <row r="2767" spans="1:7" x14ac:dyDescent="0.35">
      <c r="A2767" s="40"/>
      <c r="G2767" s="32"/>
    </row>
    <row r="2768" spans="1:7" x14ac:dyDescent="0.35">
      <c r="A2768" s="40"/>
      <c r="G2768" s="32"/>
    </row>
    <row r="2769" spans="1:7" x14ac:dyDescent="0.35">
      <c r="A2769" s="40"/>
      <c r="G2769" s="32"/>
    </row>
    <row r="2770" spans="1:7" x14ac:dyDescent="0.35">
      <c r="A2770" s="40"/>
      <c r="G2770" s="32"/>
    </row>
    <row r="2771" spans="1:7" x14ac:dyDescent="0.35">
      <c r="A2771" s="40"/>
      <c r="G2771" s="32"/>
    </row>
    <row r="2772" spans="1:7" x14ac:dyDescent="0.35">
      <c r="A2772" s="40"/>
      <c r="G2772" s="32"/>
    </row>
    <row r="2773" spans="1:7" x14ac:dyDescent="0.35">
      <c r="A2773" s="40"/>
      <c r="G2773" s="32"/>
    </row>
    <row r="2774" spans="1:7" x14ac:dyDescent="0.35">
      <c r="A2774" s="40"/>
      <c r="G2774" s="32"/>
    </row>
    <row r="2775" spans="1:7" x14ac:dyDescent="0.35">
      <c r="A2775" s="40"/>
      <c r="G2775" s="32"/>
    </row>
    <row r="2776" spans="1:7" x14ac:dyDescent="0.35">
      <c r="A2776" s="40"/>
      <c r="G2776" s="32"/>
    </row>
    <row r="2777" spans="1:7" x14ac:dyDescent="0.35">
      <c r="A2777" s="40"/>
      <c r="G2777" s="32"/>
    </row>
    <row r="2778" spans="1:7" x14ac:dyDescent="0.35">
      <c r="A2778" s="40"/>
      <c r="G2778" s="32"/>
    </row>
    <row r="2779" spans="1:7" x14ac:dyDescent="0.35">
      <c r="A2779" s="40"/>
      <c r="G2779" s="32"/>
    </row>
    <row r="2780" spans="1:7" x14ac:dyDescent="0.35">
      <c r="A2780" s="40"/>
      <c r="G2780" s="32"/>
    </row>
    <row r="2781" spans="1:7" x14ac:dyDescent="0.35">
      <c r="A2781" s="40"/>
      <c r="G2781" s="32"/>
    </row>
    <row r="2782" spans="1:7" x14ac:dyDescent="0.35">
      <c r="A2782" s="40"/>
      <c r="G2782" s="32"/>
    </row>
    <row r="2783" spans="1:7" x14ac:dyDescent="0.35">
      <c r="A2783" s="40"/>
      <c r="G2783" s="32"/>
    </row>
    <row r="2784" spans="1:7" x14ac:dyDescent="0.35">
      <c r="A2784" s="40"/>
      <c r="G2784" s="32"/>
    </row>
    <row r="2785" spans="1:7" x14ac:dyDescent="0.35">
      <c r="A2785" s="40"/>
      <c r="G2785" s="32"/>
    </row>
    <row r="2786" spans="1:7" x14ac:dyDescent="0.35">
      <c r="A2786" s="40"/>
      <c r="G2786" s="32"/>
    </row>
    <row r="2787" spans="1:7" x14ac:dyDescent="0.35">
      <c r="A2787" s="40"/>
      <c r="G2787" s="32"/>
    </row>
    <row r="2788" spans="1:7" x14ac:dyDescent="0.35">
      <c r="A2788" s="40"/>
      <c r="G2788" s="32"/>
    </row>
    <row r="2789" spans="1:7" x14ac:dyDescent="0.35">
      <c r="A2789" s="40"/>
      <c r="G2789" s="32"/>
    </row>
    <row r="2790" spans="1:7" x14ac:dyDescent="0.35">
      <c r="A2790" s="40"/>
      <c r="G2790" s="32"/>
    </row>
    <row r="2791" spans="1:7" x14ac:dyDescent="0.35">
      <c r="A2791" s="40"/>
      <c r="G2791" s="32"/>
    </row>
    <row r="2792" spans="1:7" x14ac:dyDescent="0.35">
      <c r="A2792" s="40"/>
      <c r="G2792" s="32"/>
    </row>
    <row r="2793" spans="1:7" x14ac:dyDescent="0.35">
      <c r="A2793" s="40"/>
      <c r="G2793" s="32"/>
    </row>
    <row r="2794" spans="1:7" x14ac:dyDescent="0.35">
      <c r="A2794" s="40"/>
      <c r="G2794" s="32"/>
    </row>
    <row r="2795" spans="1:7" x14ac:dyDescent="0.35">
      <c r="A2795" s="40"/>
      <c r="G2795" s="32"/>
    </row>
    <row r="2796" spans="1:7" x14ac:dyDescent="0.35">
      <c r="A2796" s="40"/>
      <c r="G2796" s="32"/>
    </row>
    <row r="2797" spans="1:7" x14ac:dyDescent="0.35">
      <c r="A2797" s="40"/>
      <c r="G2797" s="32"/>
    </row>
    <row r="2798" spans="1:7" x14ac:dyDescent="0.35">
      <c r="A2798" s="40"/>
      <c r="G2798" s="32"/>
    </row>
    <row r="2799" spans="1:7" x14ac:dyDescent="0.35">
      <c r="A2799" s="40"/>
      <c r="G2799" s="32"/>
    </row>
    <row r="2800" spans="1:7" x14ac:dyDescent="0.35">
      <c r="A2800" s="40"/>
      <c r="G2800" s="32"/>
    </row>
    <row r="2801" spans="1:7" x14ac:dyDescent="0.35">
      <c r="A2801" s="40"/>
      <c r="G2801" s="32"/>
    </row>
    <row r="2802" spans="1:7" x14ac:dyDescent="0.35">
      <c r="A2802" s="40"/>
      <c r="G2802" s="32"/>
    </row>
    <row r="2803" spans="1:7" x14ac:dyDescent="0.35">
      <c r="A2803" s="40"/>
      <c r="G2803" s="32"/>
    </row>
    <row r="2804" spans="1:7" x14ac:dyDescent="0.35">
      <c r="A2804" s="40"/>
      <c r="G2804" s="32"/>
    </row>
    <row r="2805" spans="1:7" x14ac:dyDescent="0.35">
      <c r="A2805" s="40"/>
      <c r="G2805" s="32"/>
    </row>
    <row r="2806" spans="1:7" x14ac:dyDescent="0.35">
      <c r="A2806" s="40"/>
      <c r="G2806" s="32"/>
    </row>
    <row r="2807" spans="1:7" x14ac:dyDescent="0.35">
      <c r="A2807" s="40"/>
      <c r="G2807" s="32"/>
    </row>
    <row r="2808" spans="1:7" x14ac:dyDescent="0.35">
      <c r="A2808" s="40"/>
      <c r="G2808" s="32"/>
    </row>
    <row r="2809" spans="1:7" x14ac:dyDescent="0.35">
      <c r="A2809" s="40"/>
      <c r="G2809" s="32"/>
    </row>
    <row r="2810" spans="1:7" x14ac:dyDescent="0.35">
      <c r="A2810" s="40"/>
      <c r="G2810" s="32"/>
    </row>
    <row r="2811" spans="1:7" x14ac:dyDescent="0.35">
      <c r="A2811" s="40"/>
      <c r="G2811" s="32"/>
    </row>
    <row r="2812" spans="1:7" x14ac:dyDescent="0.35">
      <c r="A2812" s="40"/>
      <c r="G2812" s="32"/>
    </row>
    <row r="2813" spans="1:7" x14ac:dyDescent="0.35">
      <c r="A2813" s="40"/>
      <c r="G2813" s="32"/>
    </row>
    <row r="2814" spans="1:7" x14ac:dyDescent="0.35">
      <c r="A2814" s="40"/>
      <c r="G2814" s="32"/>
    </row>
    <row r="2815" spans="1:7" x14ac:dyDescent="0.35">
      <c r="A2815" s="40"/>
      <c r="G2815" s="32"/>
    </row>
    <row r="2816" spans="1:7" x14ac:dyDescent="0.35">
      <c r="A2816" s="40"/>
      <c r="G2816" s="32"/>
    </row>
    <row r="2817" spans="1:7" x14ac:dyDescent="0.35">
      <c r="A2817" s="40"/>
      <c r="G2817" s="32"/>
    </row>
    <row r="2818" spans="1:7" x14ac:dyDescent="0.35">
      <c r="A2818" s="40"/>
      <c r="G2818" s="32"/>
    </row>
    <row r="2819" spans="1:7" x14ac:dyDescent="0.35">
      <c r="A2819" s="40"/>
      <c r="G2819" s="32"/>
    </row>
    <row r="2820" spans="1:7" x14ac:dyDescent="0.35">
      <c r="A2820" s="40"/>
      <c r="G2820" s="32"/>
    </row>
    <row r="2821" spans="1:7" x14ac:dyDescent="0.35">
      <c r="A2821" s="40"/>
      <c r="G2821" s="32"/>
    </row>
    <row r="2822" spans="1:7" x14ac:dyDescent="0.35">
      <c r="A2822" s="40"/>
      <c r="G2822" s="32"/>
    </row>
    <row r="2823" spans="1:7" x14ac:dyDescent="0.35">
      <c r="A2823" s="40"/>
      <c r="G2823" s="32"/>
    </row>
    <row r="2824" spans="1:7" x14ac:dyDescent="0.35">
      <c r="A2824" s="40"/>
      <c r="G2824" s="32"/>
    </row>
    <row r="2825" spans="1:7" x14ac:dyDescent="0.35">
      <c r="A2825" s="40"/>
      <c r="G2825" s="32"/>
    </row>
    <row r="2826" spans="1:7" x14ac:dyDescent="0.35">
      <c r="A2826" s="40"/>
      <c r="G2826" s="32"/>
    </row>
    <row r="2827" spans="1:7" x14ac:dyDescent="0.35">
      <c r="A2827" s="40"/>
      <c r="G2827" s="32"/>
    </row>
    <row r="2828" spans="1:7" x14ac:dyDescent="0.35">
      <c r="A2828" s="40"/>
      <c r="G2828" s="32"/>
    </row>
    <row r="2829" spans="1:7" x14ac:dyDescent="0.35">
      <c r="A2829" s="40"/>
      <c r="G2829" s="32"/>
    </row>
    <row r="2830" spans="1:7" x14ac:dyDescent="0.35">
      <c r="A2830" s="40"/>
      <c r="G2830" s="32"/>
    </row>
    <row r="2831" spans="1:7" x14ac:dyDescent="0.35">
      <c r="A2831" s="40"/>
      <c r="G2831" s="32"/>
    </row>
    <row r="2832" spans="1:7" x14ac:dyDescent="0.35">
      <c r="A2832" s="40"/>
      <c r="G2832" s="32"/>
    </row>
    <row r="2833" spans="1:7" x14ac:dyDescent="0.35">
      <c r="A2833" s="40"/>
      <c r="G2833" s="32"/>
    </row>
    <row r="2834" spans="1:7" x14ac:dyDescent="0.35">
      <c r="A2834" s="40"/>
      <c r="G2834" s="32"/>
    </row>
    <row r="2835" spans="1:7" x14ac:dyDescent="0.35">
      <c r="A2835" s="40"/>
      <c r="G2835" s="32"/>
    </row>
    <row r="2836" spans="1:7" x14ac:dyDescent="0.35">
      <c r="A2836" s="40"/>
      <c r="G2836" s="32"/>
    </row>
    <row r="2837" spans="1:7" x14ac:dyDescent="0.35">
      <c r="A2837" s="40"/>
      <c r="G2837" s="32"/>
    </row>
    <row r="2838" spans="1:7" x14ac:dyDescent="0.35">
      <c r="A2838" s="40"/>
      <c r="G2838" s="32"/>
    </row>
    <row r="2839" spans="1:7" x14ac:dyDescent="0.35">
      <c r="A2839" s="40"/>
      <c r="G2839" s="32"/>
    </row>
    <row r="2840" spans="1:7" x14ac:dyDescent="0.35">
      <c r="A2840" s="40"/>
      <c r="G2840" s="32"/>
    </row>
    <row r="2841" spans="1:7" x14ac:dyDescent="0.35">
      <c r="A2841" s="40"/>
      <c r="G2841" s="32"/>
    </row>
    <row r="2842" spans="1:7" x14ac:dyDescent="0.35">
      <c r="A2842" s="40"/>
      <c r="G2842" s="32"/>
    </row>
    <row r="2843" spans="1:7" x14ac:dyDescent="0.35">
      <c r="A2843" s="40"/>
      <c r="G2843" s="32"/>
    </row>
    <row r="2844" spans="1:7" x14ac:dyDescent="0.35">
      <c r="A2844" s="40"/>
      <c r="G2844" s="32"/>
    </row>
    <row r="2845" spans="1:7" x14ac:dyDescent="0.35">
      <c r="A2845" s="40"/>
      <c r="G2845" s="32"/>
    </row>
    <row r="2846" spans="1:7" x14ac:dyDescent="0.35">
      <c r="A2846" s="40"/>
      <c r="G2846" s="32"/>
    </row>
    <row r="2847" spans="1:7" x14ac:dyDescent="0.35">
      <c r="A2847" s="40"/>
      <c r="G2847" s="32"/>
    </row>
    <row r="2848" spans="1:7" x14ac:dyDescent="0.35">
      <c r="A2848" s="40"/>
      <c r="G2848" s="32"/>
    </row>
    <row r="2849" spans="1:7" x14ac:dyDescent="0.35">
      <c r="A2849" s="40"/>
      <c r="G2849" s="32"/>
    </row>
    <row r="2850" spans="1:7" x14ac:dyDescent="0.35">
      <c r="A2850" s="40"/>
      <c r="G2850" s="32"/>
    </row>
    <row r="2851" spans="1:7" x14ac:dyDescent="0.35">
      <c r="A2851" s="40"/>
      <c r="G2851" s="32"/>
    </row>
    <row r="2852" spans="1:7" x14ac:dyDescent="0.35">
      <c r="A2852" s="40"/>
      <c r="G2852" s="32"/>
    </row>
    <row r="2853" spans="1:7" x14ac:dyDescent="0.35">
      <c r="A2853" s="40"/>
      <c r="G2853" s="32"/>
    </row>
    <row r="2854" spans="1:7" x14ac:dyDescent="0.35">
      <c r="A2854" s="40"/>
      <c r="G2854" s="32"/>
    </row>
    <row r="2855" spans="1:7" x14ac:dyDescent="0.35">
      <c r="A2855" s="40"/>
      <c r="G2855" s="32"/>
    </row>
    <row r="2856" spans="1:7" x14ac:dyDescent="0.35">
      <c r="A2856" s="40"/>
      <c r="G2856" s="32"/>
    </row>
    <row r="2857" spans="1:7" x14ac:dyDescent="0.35">
      <c r="A2857" s="40"/>
      <c r="G2857" s="32"/>
    </row>
    <row r="2858" spans="1:7" x14ac:dyDescent="0.35">
      <c r="A2858" s="40"/>
      <c r="G2858" s="32"/>
    </row>
    <row r="2859" spans="1:7" x14ac:dyDescent="0.35">
      <c r="A2859" s="40"/>
      <c r="G2859" s="32"/>
    </row>
    <row r="2860" spans="1:7" x14ac:dyDescent="0.35">
      <c r="A2860" s="40"/>
      <c r="G2860" s="32"/>
    </row>
    <row r="2861" spans="1:7" x14ac:dyDescent="0.35">
      <c r="A2861" s="40"/>
      <c r="G2861" s="32"/>
    </row>
    <row r="2862" spans="1:7" x14ac:dyDescent="0.35">
      <c r="A2862" s="40"/>
      <c r="G2862" s="32"/>
    </row>
    <row r="2863" spans="1:7" x14ac:dyDescent="0.35">
      <c r="A2863" s="40"/>
      <c r="G2863" s="32"/>
    </row>
    <row r="2864" spans="1:7" x14ac:dyDescent="0.35">
      <c r="A2864" s="40"/>
      <c r="G2864" s="32"/>
    </row>
    <row r="2865" spans="1:7" x14ac:dyDescent="0.35">
      <c r="A2865" s="40"/>
      <c r="G2865" s="32"/>
    </row>
    <row r="2866" spans="1:7" x14ac:dyDescent="0.35">
      <c r="A2866" s="40"/>
      <c r="G2866" s="32"/>
    </row>
    <row r="2867" spans="1:7" x14ac:dyDescent="0.35">
      <c r="A2867" s="40"/>
      <c r="G2867" s="32"/>
    </row>
    <row r="2868" spans="1:7" x14ac:dyDescent="0.35">
      <c r="A2868" s="40"/>
      <c r="G2868" s="32"/>
    </row>
    <row r="2869" spans="1:7" x14ac:dyDescent="0.35">
      <c r="A2869" s="40"/>
      <c r="G2869" s="32"/>
    </row>
    <row r="2870" spans="1:7" x14ac:dyDescent="0.35">
      <c r="A2870" s="40"/>
      <c r="G2870" s="32"/>
    </row>
    <row r="2871" spans="1:7" x14ac:dyDescent="0.35">
      <c r="A2871" s="40"/>
      <c r="G2871" s="32"/>
    </row>
    <row r="2872" spans="1:7" x14ac:dyDescent="0.35">
      <c r="A2872" s="40"/>
      <c r="G2872" s="32"/>
    </row>
    <row r="2873" spans="1:7" x14ac:dyDescent="0.35">
      <c r="A2873" s="40"/>
      <c r="G2873" s="32"/>
    </row>
    <row r="2874" spans="1:7" x14ac:dyDescent="0.35">
      <c r="A2874" s="40"/>
      <c r="G2874" s="32"/>
    </row>
    <row r="2875" spans="1:7" x14ac:dyDescent="0.35">
      <c r="A2875" s="40"/>
      <c r="G2875" s="32"/>
    </row>
    <row r="2876" spans="1:7" x14ac:dyDescent="0.35">
      <c r="A2876" s="40"/>
      <c r="G2876" s="32"/>
    </row>
    <row r="2877" spans="1:7" x14ac:dyDescent="0.35">
      <c r="A2877" s="40"/>
      <c r="G2877" s="32"/>
    </row>
    <row r="2878" spans="1:7" x14ac:dyDescent="0.35">
      <c r="A2878" s="40"/>
      <c r="G2878" s="32"/>
    </row>
    <row r="2879" spans="1:7" x14ac:dyDescent="0.35">
      <c r="A2879" s="40"/>
      <c r="G2879" s="32"/>
    </row>
    <row r="2880" spans="1:7" x14ac:dyDescent="0.35">
      <c r="A2880" s="40"/>
      <c r="G2880" s="32"/>
    </row>
    <row r="2881" spans="1:7" x14ac:dyDescent="0.35">
      <c r="A2881" s="40"/>
      <c r="G2881" s="32"/>
    </row>
    <row r="2882" spans="1:7" x14ac:dyDescent="0.35">
      <c r="A2882" s="40"/>
      <c r="G2882" s="32"/>
    </row>
    <row r="2883" spans="1:7" x14ac:dyDescent="0.35">
      <c r="A2883" s="40"/>
      <c r="G2883" s="32"/>
    </row>
    <row r="2884" spans="1:7" x14ac:dyDescent="0.35">
      <c r="A2884" s="40"/>
      <c r="G2884" s="32"/>
    </row>
    <row r="2885" spans="1:7" x14ac:dyDescent="0.35">
      <c r="A2885" s="40"/>
      <c r="G2885" s="32"/>
    </row>
    <row r="2886" spans="1:7" x14ac:dyDescent="0.35">
      <c r="A2886" s="40"/>
      <c r="G2886" s="32"/>
    </row>
    <row r="2887" spans="1:7" x14ac:dyDescent="0.35">
      <c r="A2887" s="40"/>
      <c r="G2887" s="32"/>
    </row>
    <row r="2888" spans="1:7" x14ac:dyDescent="0.35">
      <c r="A2888" s="40"/>
      <c r="G2888" s="32"/>
    </row>
    <row r="2889" spans="1:7" x14ac:dyDescent="0.35">
      <c r="A2889" s="40"/>
      <c r="G2889" s="32"/>
    </row>
    <row r="2890" spans="1:7" x14ac:dyDescent="0.35">
      <c r="A2890" s="40"/>
      <c r="G2890" s="32"/>
    </row>
    <row r="2891" spans="1:7" x14ac:dyDescent="0.35">
      <c r="A2891" s="40"/>
      <c r="G2891" s="32"/>
    </row>
    <row r="2892" spans="1:7" x14ac:dyDescent="0.35">
      <c r="A2892" s="40"/>
      <c r="G2892" s="32"/>
    </row>
    <row r="2893" spans="1:7" x14ac:dyDescent="0.35">
      <c r="A2893" s="40"/>
      <c r="G2893" s="32"/>
    </row>
    <row r="2894" spans="1:7" x14ac:dyDescent="0.35">
      <c r="A2894" s="40"/>
      <c r="G2894" s="32"/>
    </row>
    <row r="2895" spans="1:7" x14ac:dyDescent="0.35">
      <c r="A2895" s="40"/>
      <c r="G2895" s="32"/>
    </row>
    <row r="2896" spans="1:7" x14ac:dyDescent="0.35">
      <c r="A2896" s="40"/>
      <c r="G2896" s="32"/>
    </row>
    <row r="2897" spans="1:7" x14ac:dyDescent="0.35">
      <c r="A2897" s="40"/>
      <c r="G2897" s="32"/>
    </row>
    <row r="2898" spans="1:7" x14ac:dyDescent="0.35">
      <c r="A2898" s="40"/>
      <c r="G2898" s="32"/>
    </row>
    <row r="2899" spans="1:7" x14ac:dyDescent="0.35">
      <c r="A2899" s="40"/>
      <c r="G2899" s="32"/>
    </row>
    <row r="2900" spans="1:7" x14ac:dyDescent="0.35">
      <c r="A2900" s="40"/>
      <c r="G2900" s="32"/>
    </row>
    <row r="2901" spans="1:7" x14ac:dyDescent="0.35">
      <c r="A2901" s="40"/>
      <c r="G2901" s="32"/>
    </row>
    <row r="2902" spans="1:7" x14ac:dyDescent="0.35">
      <c r="A2902" s="40"/>
      <c r="G2902" s="32"/>
    </row>
    <row r="2903" spans="1:7" x14ac:dyDescent="0.35">
      <c r="A2903" s="40"/>
      <c r="G2903" s="32"/>
    </row>
    <row r="2904" spans="1:7" x14ac:dyDescent="0.35">
      <c r="A2904" s="40"/>
      <c r="G2904" s="32"/>
    </row>
    <row r="2905" spans="1:7" x14ac:dyDescent="0.35">
      <c r="A2905" s="40"/>
      <c r="G2905" s="32"/>
    </row>
    <row r="2906" spans="1:7" x14ac:dyDescent="0.35">
      <c r="A2906" s="40"/>
      <c r="G2906" s="32"/>
    </row>
    <row r="2907" spans="1:7" x14ac:dyDescent="0.35">
      <c r="A2907" s="40"/>
      <c r="G2907" s="32"/>
    </row>
    <row r="2908" spans="1:7" x14ac:dyDescent="0.35">
      <c r="A2908" s="40"/>
      <c r="G2908" s="32"/>
    </row>
    <row r="2909" spans="1:7" x14ac:dyDescent="0.35">
      <c r="A2909" s="40"/>
      <c r="G2909" s="32"/>
    </row>
    <row r="2910" spans="1:7" x14ac:dyDescent="0.35">
      <c r="A2910" s="40"/>
      <c r="G2910" s="32"/>
    </row>
    <row r="2911" spans="1:7" x14ac:dyDescent="0.35">
      <c r="A2911" s="40"/>
      <c r="G2911" s="32"/>
    </row>
    <row r="2912" spans="1:7" x14ac:dyDescent="0.35">
      <c r="A2912" s="40"/>
      <c r="G2912" s="32"/>
    </row>
    <row r="2913" spans="1:7" x14ac:dyDescent="0.35">
      <c r="A2913" s="40"/>
      <c r="G2913" s="32"/>
    </row>
    <row r="2914" spans="1:7" x14ac:dyDescent="0.35">
      <c r="A2914" s="40"/>
      <c r="G2914" s="32"/>
    </row>
    <row r="2915" spans="1:7" x14ac:dyDescent="0.35">
      <c r="A2915" s="40"/>
      <c r="G2915" s="32"/>
    </row>
    <row r="2916" spans="1:7" x14ac:dyDescent="0.35">
      <c r="A2916" s="40"/>
      <c r="G2916" s="32"/>
    </row>
    <row r="2917" spans="1:7" x14ac:dyDescent="0.35">
      <c r="A2917" s="40"/>
      <c r="G2917" s="32"/>
    </row>
    <row r="2918" spans="1:7" x14ac:dyDescent="0.35">
      <c r="A2918" s="40"/>
      <c r="G2918" s="32"/>
    </row>
    <row r="2919" spans="1:7" x14ac:dyDescent="0.35">
      <c r="A2919" s="40"/>
      <c r="G2919" s="32"/>
    </row>
    <row r="2920" spans="1:7" x14ac:dyDescent="0.35">
      <c r="A2920" s="40"/>
      <c r="G2920" s="32"/>
    </row>
    <row r="2921" spans="1:7" x14ac:dyDescent="0.35">
      <c r="A2921" s="40"/>
      <c r="G2921" s="32"/>
    </row>
    <row r="2922" spans="1:7" x14ac:dyDescent="0.35">
      <c r="A2922" s="40"/>
      <c r="G2922" s="32"/>
    </row>
    <row r="2923" spans="1:7" x14ac:dyDescent="0.35">
      <c r="A2923" s="40"/>
      <c r="G2923" s="32"/>
    </row>
    <row r="2924" spans="1:7" x14ac:dyDescent="0.35">
      <c r="A2924" s="40"/>
      <c r="G2924" s="32"/>
    </row>
    <row r="2925" spans="1:7" x14ac:dyDescent="0.35">
      <c r="A2925" s="40"/>
      <c r="G2925" s="32"/>
    </row>
    <row r="2926" spans="1:7" x14ac:dyDescent="0.35">
      <c r="A2926" s="40"/>
      <c r="G2926" s="32"/>
    </row>
    <row r="2927" spans="1:7" x14ac:dyDescent="0.35">
      <c r="A2927" s="40"/>
      <c r="G2927" s="32"/>
    </row>
    <row r="2928" spans="1:7" x14ac:dyDescent="0.35">
      <c r="A2928" s="40"/>
      <c r="G2928" s="32"/>
    </row>
    <row r="2929" spans="1:7" x14ac:dyDescent="0.35">
      <c r="A2929" s="40"/>
      <c r="G2929" s="32"/>
    </row>
    <row r="2930" spans="1:7" x14ac:dyDescent="0.35">
      <c r="A2930" s="40"/>
      <c r="G2930" s="32"/>
    </row>
    <row r="2931" spans="1:7" x14ac:dyDescent="0.35">
      <c r="A2931" s="40"/>
      <c r="G2931" s="32"/>
    </row>
    <row r="2932" spans="1:7" x14ac:dyDescent="0.35">
      <c r="A2932" s="40"/>
      <c r="G2932" s="32"/>
    </row>
    <row r="2933" spans="1:7" x14ac:dyDescent="0.35">
      <c r="A2933" s="40"/>
      <c r="G2933" s="32"/>
    </row>
    <row r="2934" spans="1:7" x14ac:dyDescent="0.35">
      <c r="A2934" s="40"/>
      <c r="G2934" s="32"/>
    </row>
    <row r="2935" spans="1:7" x14ac:dyDescent="0.35">
      <c r="A2935" s="40"/>
      <c r="G2935" s="32"/>
    </row>
    <row r="2936" spans="1:7" x14ac:dyDescent="0.35">
      <c r="A2936" s="40"/>
      <c r="G2936" s="32"/>
    </row>
    <row r="2937" spans="1:7" x14ac:dyDescent="0.35">
      <c r="A2937" s="40"/>
      <c r="G2937" s="32"/>
    </row>
    <row r="2938" spans="1:7" x14ac:dyDescent="0.35">
      <c r="A2938" s="40"/>
      <c r="G2938" s="32"/>
    </row>
    <row r="2939" spans="1:7" x14ac:dyDescent="0.35">
      <c r="A2939" s="40"/>
      <c r="G2939" s="32"/>
    </row>
    <row r="2940" spans="1:7" x14ac:dyDescent="0.35">
      <c r="A2940" s="40"/>
      <c r="G2940" s="32"/>
    </row>
    <row r="2941" spans="1:7" x14ac:dyDescent="0.35">
      <c r="A2941" s="40"/>
      <c r="G2941" s="32"/>
    </row>
    <row r="2942" spans="1:7" x14ac:dyDescent="0.35">
      <c r="A2942" s="40"/>
      <c r="G2942" s="32"/>
    </row>
    <row r="2943" spans="1:7" x14ac:dyDescent="0.35">
      <c r="A2943" s="40"/>
      <c r="G2943" s="32"/>
    </row>
    <row r="2944" spans="1:7" x14ac:dyDescent="0.35">
      <c r="A2944" s="40"/>
      <c r="G2944" s="32"/>
    </row>
    <row r="2945" spans="1:7" x14ac:dyDescent="0.35">
      <c r="A2945" s="40"/>
      <c r="G2945" s="32"/>
    </row>
    <row r="2946" spans="1:7" x14ac:dyDescent="0.35">
      <c r="A2946" s="40"/>
      <c r="G2946" s="32"/>
    </row>
    <row r="2947" spans="1:7" x14ac:dyDescent="0.35">
      <c r="A2947" s="40"/>
      <c r="G2947" s="32"/>
    </row>
    <row r="2948" spans="1:7" x14ac:dyDescent="0.35">
      <c r="A2948" s="40"/>
      <c r="G2948" s="32"/>
    </row>
    <row r="2949" spans="1:7" x14ac:dyDescent="0.35">
      <c r="A2949" s="40"/>
      <c r="G2949" s="32"/>
    </row>
    <row r="2950" spans="1:7" x14ac:dyDescent="0.35">
      <c r="A2950" s="40"/>
      <c r="G2950" s="32"/>
    </row>
    <row r="2951" spans="1:7" x14ac:dyDescent="0.35">
      <c r="A2951" s="40"/>
      <c r="G2951" s="32"/>
    </row>
    <row r="2952" spans="1:7" x14ac:dyDescent="0.35">
      <c r="A2952" s="40"/>
      <c r="G2952" s="32"/>
    </row>
    <row r="2953" spans="1:7" x14ac:dyDescent="0.35">
      <c r="A2953" s="40"/>
      <c r="G2953" s="32"/>
    </row>
    <row r="2954" spans="1:7" x14ac:dyDescent="0.35">
      <c r="A2954" s="40"/>
      <c r="G2954" s="32"/>
    </row>
    <row r="2955" spans="1:7" x14ac:dyDescent="0.35">
      <c r="A2955" s="40"/>
      <c r="G2955" s="32"/>
    </row>
    <row r="2956" spans="1:7" x14ac:dyDescent="0.35">
      <c r="A2956" s="40"/>
      <c r="G2956" s="32"/>
    </row>
    <row r="2957" spans="1:7" x14ac:dyDescent="0.35">
      <c r="A2957" s="40"/>
      <c r="G2957" s="32"/>
    </row>
    <row r="2958" spans="1:7" x14ac:dyDescent="0.35">
      <c r="A2958" s="40"/>
      <c r="G2958" s="32"/>
    </row>
    <row r="2959" spans="1:7" x14ac:dyDescent="0.35">
      <c r="A2959" s="40"/>
      <c r="G2959" s="32"/>
    </row>
    <row r="2960" spans="1:7" x14ac:dyDescent="0.35">
      <c r="A2960" s="40"/>
      <c r="G2960" s="32"/>
    </row>
    <row r="2961" spans="1:7" x14ac:dyDescent="0.35">
      <c r="A2961" s="40"/>
      <c r="G2961" s="32"/>
    </row>
    <row r="2962" spans="1:7" x14ac:dyDescent="0.35">
      <c r="A2962" s="40"/>
      <c r="G2962" s="32"/>
    </row>
    <row r="2963" spans="1:7" x14ac:dyDescent="0.35">
      <c r="A2963" s="40"/>
      <c r="G2963" s="32"/>
    </row>
    <row r="2964" spans="1:7" x14ac:dyDescent="0.35">
      <c r="A2964" s="40"/>
      <c r="G2964" s="32"/>
    </row>
    <row r="2965" spans="1:7" x14ac:dyDescent="0.35">
      <c r="A2965" s="40"/>
      <c r="G2965" s="32"/>
    </row>
    <row r="2966" spans="1:7" x14ac:dyDescent="0.35">
      <c r="A2966" s="40"/>
      <c r="G2966" s="32"/>
    </row>
    <row r="2967" spans="1:7" x14ac:dyDescent="0.35">
      <c r="A2967" s="40"/>
      <c r="G2967" s="32"/>
    </row>
    <row r="2968" spans="1:7" x14ac:dyDescent="0.35">
      <c r="A2968" s="40"/>
      <c r="G2968" s="32"/>
    </row>
    <row r="2969" spans="1:7" x14ac:dyDescent="0.35">
      <c r="A2969" s="40"/>
      <c r="G2969" s="32"/>
    </row>
    <row r="2970" spans="1:7" x14ac:dyDescent="0.35">
      <c r="A2970" s="40"/>
      <c r="G2970" s="32"/>
    </row>
    <row r="2971" spans="1:7" x14ac:dyDescent="0.35">
      <c r="A2971" s="40"/>
      <c r="G2971" s="32"/>
    </row>
    <row r="2972" spans="1:7" x14ac:dyDescent="0.35">
      <c r="A2972" s="40"/>
      <c r="G2972" s="32"/>
    </row>
    <row r="2973" spans="1:7" x14ac:dyDescent="0.35">
      <c r="A2973" s="40"/>
      <c r="G2973" s="32"/>
    </row>
    <row r="2974" spans="1:7" x14ac:dyDescent="0.35">
      <c r="A2974" s="40"/>
      <c r="G2974" s="32"/>
    </row>
    <row r="2975" spans="1:7" x14ac:dyDescent="0.35">
      <c r="A2975" s="40"/>
      <c r="G2975" s="32"/>
    </row>
    <row r="2976" spans="1:7" x14ac:dyDescent="0.35">
      <c r="A2976" s="40"/>
      <c r="G2976" s="32"/>
    </row>
    <row r="2977" spans="1:7" x14ac:dyDescent="0.35">
      <c r="A2977" s="40"/>
      <c r="G2977" s="32"/>
    </row>
    <row r="2978" spans="1:7" x14ac:dyDescent="0.35">
      <c r="A2978" s="40"/>
      <c r="G2978" s="32"/>
    </row>
    <row r="2979" spans="1:7" x14ac:dyDescent="0.35">
      <c r="A2979" s="40"/>
      <c r="G2979" s="32"/>
    </row>
    <row r="2980" spans="1:7" x14ac:dyDescent="0.35">
      <c r="A2980" s="40"/>
      <c r="G2980" s="32"/>
    </row>
    <row r="2981" spans="1:7" x14ac:dyDescent="0.35">
      <c r="A2981" s="40"/>
      <c r="G2981" s="32"/>
    </row>
    <row r="2982" spans="1:7" x14ac:dyDescent="0.35">
      <c r="A2982" s="40"/>
      <c r="G2982" s="32"/>
    </row>
    <row r="2983" spans="1:7" x14ac:dyDescent="0.35">
      <c r="A2983" s="40"/>
      <c r="G2983" s="32"/>
    </row>
    <row r="2984" spans="1:7" x14ac:dyDescent="0.35">
      <c r="A2984" s="40"/>
      <c r="G2984" s="32"/>
    </row>
    <row r="2985" spans="1:7" x14ac:dyDescent="0.35">
      <c r="A2985" s="40"/>
      <c r="G2985" s="32"/>
    </row>
    <row r="2986" spans="1:7" x14ac:dyDescent="0.35">
      <c r="A2986" s="40"/>
      <c r="G2986" s="32"/>
    </row>
    <row r="2987" spans="1:7" x14ac:dyDescent="0.35">
      <c r="A2987" s="40"/>
      <c r="G2987" s="32"/>
    </row>
    <row r="2988" spans="1:7" x14ac:dyDescent="0.35">
      <c r="A2988" s="40"/>
      <c r="G2988" s="32"/>
    </row>
    <row r="2989" spans="1:7" x14ac:dyDescent="0.35">
      <c r="A2989" s="40"/>
      <c r="G2989" s="32"/>
    </row>
    <row r="2990" spans="1:7" x14ac:dyDescent="0.35">
      <c r="A2990" s="40"/>
      <c r="G2990" s="32"/>
    </row>
    <row r="2991" spans="1:7" x14ac:dyDescent="0.35">
      <c r="A2991" s="40"/>
      <c r="G2991" s="32"/>
    </row>
    <row r="2992" spans="1:7" x14ac:dyDescent="0.35">
      <c r="A2992" s="40"/>
      <c r="G2992" s="32"/>
    </row>
    <row r="2993" spans="1:7" x14ac:dyDescent="0.35">
      <c r="A2993" s="40"/>
      <c r="G2993" s="32"/>
    </row>
    <row r="2994" spans="1:7" x14ac:dyDescent="0.35">
      <c r="A2994" s="40"/>
      <c r="G2994" s="32"/>
    </row>
    <row r="2995" spans="1:7" x14ac:dyDescent="0.35">
      <c r="A2995" s="40"/>
      <c r="G2995" s="32"/>
    </row>
    <row r="2996" spans="1:7" x14ac:dyDescent="0.35">
      <c r="A2996" s="40"/>
      <c r="G2996" s="32"/>
    </row>
    <row r="2997" spans="1:7" x14ac:dyDescent="0.35">
      <c r="A2997" s="40"/>
      <c r="G2997" s="32"/>
    </row>
    <row r="2998" spans="1:7" x14ac:dyDescent="0.35">
      <c r="A2998" s="40"/>
      <c r="G2998" s="32"/>
    </row>
    <row r="2999" spans="1:7" x14ac:dyDescent="0.35">
      <c r="A2999" s="40"/>
      <c r="G2999" s="32"/>
    </row>
    <row r="3000" spans="1:7" x14ac:dyDescent="0.35">
      <c r="A3000" t="s">
        <v>29</v>
      </c>
      <c r="G3000" s="25"/>
    </row>
  </sheetData>
  <mergeCells count="3">
    <mergeCell ref="A1:K1"/>
    <mergeCell ref="A3:K3"/>
    <mergeCell ref="A2:K2"/>
  </mergeCells>
  <pageMargins left="0.7" right="0.7" top="0.75" bottom="0.75" header="0.3" footer="0.3"/>
  <pageSetup scale="60" fitToHeight="0" orientation="landscape" r:id="rId1"/>
  <tableParts count="1">
    <tablePart r:id="rId2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E51"/>
  <sheetViews>
    <sheetView workbookViewId="0">
      <selection activeCell="D25" sqref="D25"/>
    </sheetView>
  </sheetViews>
  <sheetFormatPr defaultRowHeight="14.5" x14ac:dyDescent="0.35"/>
  <cols>
    <col min="1" max="1" width="13.453125" customWidth="1"/>
    <col min="2" max="2" width="32.1796875" customWidth="1"/>
    <col min="3" max="3" width="16.7265625" customWidth="1"/>
    <col min="4" max="4" width="39.54296875" customWidth="1"/>
    <col min="5" max="5" width="44.1796875" customWidth="1"/>
  </cols>
  <sheetData>
    <row r="1" spans="1:5" ht="18" x14ac:dyDescent="0.35">
      <c r="A1" s="10"/>
      <c r="B1" s="59" t="s">
        <v>30</v>
      </c>
      <c r="C1" s="59"/>
      <c r="D1" s="59"/>
      <c r="E1" s="59"/>
    </row>
    <row r="2" spans="1:5" ht="18" x14ac:dyDescent="0.35">
      <c r="A2" s="10"/>
      <c r="B2" s="60" t="s">
        <v>31</v>
      </c>
      <c r="C2" s="60"/>
      <c r="D2" s="60"/>
      <c r="E2" s="60"/>
    </row>
    <row r="3" spans="1:5" ht="18" x14ac:dyDescent="0.35">
      <c r="A3" s="10"/>
      <c r="B3" s="61" t="s">
        <v>32</v>
      </c>
      <c r="C3" s="61"/>
      <c r="D3" s="61"/>
      <c r="E3" s="61"/>
    </row>
    <row r="4" spans="1:5" x14ac:dyDescent="0.35">
      <c r="A4" s="11"/>
      <c r="B4" s="18" t="s">
        <v>26</v>
      </c>
      <c r="C4" s="18" t="s">
        <v>33</v>
      </c>
      <c r="D4" s="18" t="s">
        <v>34</v>
      </c>
      <c r="E4" s="18" t="s">
        <v>27</v>
      </c>
    </row>
    <row r="5" spans="1:5" ht="27.75" customHeight="1" x14ac:dyDescent="0.35">
      <c r="A5" s="12"/>
      <c r="B5" s="13" t="s">
        <v>35</v>
      </c>
      <c r="C5" s="13" t="s">
        <v>36</v>
      </c>
      <c r="D5" s="13" t="s">
        <v>37</v>
      </c>
      <c r="E5" s="12" t="s">
        <v>38</v>
      </c>
    </row>
    <row r="6" spans="1:5" x14ac:dyDescent="0.35">
      <c r="A6" s="12">
        <v>1</v>
      </c>
      <c r="B6" s="19"/>
      <c r="C6" s="14"/>
      <c r="D6" s="19"/>
      <c r="E6" s="19"/>
    </row>
    <row r="7" spans="1:5" x14ac:dyDescent="0.35">
      <c r="A7" s="12">
        <v>2</v>
      </c>
      <c r="B7" s="19"/>
      <c r="C7" s="14"/>
      <c r="D7" s="19"/>
      <c r="E7" s="19"/>
    </row>
    <row r="8" spans="1:5" x14ac:dyDescent="0.35">
      <c r="A8" s="12">
        <v>3</v>
      </c>
      <c r="B8" s="19"/>
      <c r="C8" s="14"/>
      <c r="D8" s="19"/>
      <c r="E8" s="19"/>
    </row>
    <row r="9" spans="1:5" x14ac:dyDescent="0.35">
      <c r="A9" s="12">
        <v>4</v>
      </c>
      <c r="B9" s="20"/>
      <c r="C9" s="15"/>
      <c r="D9" s="20"/>
      <c r="E9" s="20"/>
    </row>
    <row r="10" spans="1:5" x14ac:dyDescent="0.35">
      <c r="A10" s="12">
        <v>5</v>
      </c>
      <c r="B10" s="20"/>
      <c r="C10" s="15"/>
      <c r="D10" s="20"/>
      <c r="E10" s="20"/>
    </row>
    <row r="11" spans="1:5" x14ac:dyDescent="0.35">
      <c r="A11" s="12">
        <v>6</v>
      </c>
      <c r="B11" s="20"/>
      <c r="C11" s="15"/>
      <c r="D11" s="20"/>
      <c r="E11" s="20"/>
    </row>
    <row r="12" spans="1:5" x14ac:dyDescent="0.35">
      <c r="A12" s="12">
        <v>7</v>
      </c>
      <c r="B12" s="20"/>
      <c r="C12" s="15"/>
      <c r="D12" s="20"/>
      <c r="E12" s="20"/>
    </row>
    <row r="13" spans="1:5" x14ac:dyDescent="0.35">
      <c r="A13" s="12">
        <v>8</v>
      </c>
      <c r="B13" s="20"/>
      <c r="C13" s="15"/>
      <c r="D13" s="20"/>
      <c r="E13" s="20"/>
    </row>
    <row r="14" spans="1:5" x14ac:dyDescent="0.35">
      <c r="A14" s="12">
        <v>9</v>
      </c>
      <c r="B14" s="20"/>
      <c r="C14" s="15"/>
      <c r="D14" s="20"/>
      <c r="E14" s="20"/>
    </row>
    <row r="15" spans="1:5" x14ac:dyDescent="0.35">
      <c r="A15" s="12">
        <v>10</v>
      </c>
      <c r="B15" s="20"/>
      <c r="C15" s="15"/>
      <c r="D15" s="20"/>
      <c r="E15" s="20"/>
    </row>
    <row r="16" spans="1:5" x14ac:dyDescent="0.35">
      <c r="A16" s="12">
        <v>11</v>
      </c>
      <c r="B16" s="20"/>
      <c r="C16" s="15"/>
      <c r="D16" s="20"/>
      <c r="E16" s="20"/>
    </row>
    <row r="17" spans="1:5" x14ac:dyDescent="0.35">
      <c r="A17" s="12">
        <v>12</v>
      </c>
      <c r="B17" s="20"/>
      <c r="C17" s="15"/>
      <c r="D17" s="20"/>
      <c r="E17" s="20"/>
    </row>
    <row r="18" spans="1:5" x14ac:dyDescent="0.35">
      <c r="A18" s="12">
        <v>13</v>
      </c>
      <c r="B18" s="20"/>
      <c r="C18" s="15"/>
      <c r="D18" s="20"/>
      <c r="E18" s="20"/>
    </row>
    <row r="19" spans="1:5" x14ac:dyDescent="0.35">
      <c r="A19" s="12">
        <v>14</v>
      </c>
      <c r="B19" s="20"/>
      <c r="C19" s="15"/>
      <c r="D19" s="20"/>
      <c r="E19" s="20"/>
    </row>
    <row r="20" spans="1:5" x14ac:dyDescent="0.35">
      <c r="A20" s="12">
        <v>15</v>
      </c>
      <c r="B20" s="20"/>
      <c r="C20" s="15"/>
      <c r="D20" s="20"/>
      <c r="E20" s="20"/>
    </row>
    <row r="21" spans="1:5" x14ac:dyDescent="0.35">
      <c r="A21" s="12">
        <v>16</v>
      </c>
      <c r="B21" s="20"/>
      <c r="C21" s="15"/>
      <c r="D21" s="20"/>
      <c r="E21" s="20"/>
    </row>
    <row r="22" spans="1:5" x14ac:dyDescent="0.35">
      <c r="A22" s="12">
        <v>17</v>
      </c>
      <c r="B22" s="20"/>
      <c r="C22" s="15"/>
      <c r="D22" s="20"/>
      <c r="E22" s="20"/>
    </row>
    <row r="23" spans="1:5" x14ac:dyDescent="0.35">
      <c r="A23" s="12">
        <v>18</v>
      </c>
      <c r="B23" s="20"/>
      <c r="C23" s="15"/>
      <c r="D23" s="20"/>
      <c r="E23" s="20"/>
    </row>
    <row r="24" spans="1:5" x14ac:dyDescent="0.35">
      <c r="A24" s="12">
        <v>19</v>
      </c>
      <c r="B24" s="20"/>
      <c r="C24" s="15"/>
      <c r="D24" s="20"/>
      <c r="E24" s="20"/>
    </row>
    <row r="25" spans="1:5" x14ac:dyDescent="0.35">
      <c r="A25" s="12">
        <v>20</v>
      </c>
      <c r="B25" s="20"/>
      <c r="C25" s="15"/>
      <c r="D25" s="20"/>
      <c r="E25" s="20"/>
    </row>
    <row r="26" spans="1:5" x14ac:dyDescent="0.35">
      <c r="A26" s="12">
        <v>21</v>
      </c>
      <c r="B26" s="20"/>
      <c r="C26" s="15"/>
      <c r="D26" s="20"/>
      <c r="E26" s="20"/>
    </row>
    <row r="27" spans="1:5" x14ac:dyDescent="0.35">
      <c r="A27" s="12">
        <v>22</v>
      </c>
      <c r="B27" s="20"/>
      <c r="C27" s="15"/>
      <c r="D27" s="20"/>
      <c r="E27" s="20"/>
    </row>
    <row r="28" spans="1:5" x14ac:dyDescent="0.35">
      <c r="A28" s="12">
        <v>23</v>
      </c>
      <c r="B28" s="20"/>
      <c r="C28" s="15"/>
      <c r="D28" s="20"/>
      <c r="E28" s="20"/>
    </row>
    <row r="29" spans="1:5" x14ac:dyDescent="0.35">
      <c r="A29" s="12">
        <v>24</v>
      </c>
      <c r="B29" s="20"/>
      <c r="C29" s="15"/>
      <c r="D29" s="20"/>
      <c r="E29" s="20"/>
    </row>
    <row r="30" spans="1:5" x14ac:dyDescent="0.35">
      <c r="A30" s="12">
        <v>25</v>
      </c>
      <c r="B30" s="20"/>
      <c r="C30" s="15"/>
      <c r="D30" s="20"/>
      <c r="E30" s="20"/>
    </row>
    <row r="31" spans="1:5" x14ac:dyDescent="0.35">
      <c r="A31" s="12">
        <v>26</v>
      </c>
      <c r="B31" s="20"/>
      <c r="C31" s="15"/>
      <c r="D31" s="20"/>
      <c r="E31" s="20"/>
    </row>
    <row r="32" spans="1:5" x14ac:dyDescent="0.35">
      <c r="A32" s="12">
        <v>27</v>
      </c>
      <c r="B32" s="20"/>
      <c r="C32" s="15"/>
      <c r="D32" s="20"/>
      <c r="E32" s="20"/>
    </row>
    <row r="33" spans="1:5" x14ac:dyDescent="0.35">
      <c r="A33" s="12">
        <v>28</v>
      </c>
      <c r="B33" s="20"/>
      <c r="C33" s="15"/>
      <c r="D33" s="20"/>
      <c r="E33" s="20"/>
    </row>
    <row r="34" spans="1:5" x14ac:dyDescent="0.35">
      <c r="A34" s="12">
        <v>29</v>
      </c>
      <c r="B34" s="20"/>
      <c r="C34" s="15"/>
      <c r="D34" s="20"/>
      <c r="E34" s="20"/>
    </row>
    <row r="35" spans="1:5" x14ac:dyDescent="0.35">
      <c r="A35" s="12">
        <v>30</v>
      </c>
      <c r="B35" s="20"/>
      <c r="C35" s="15"/>
      <c r="D35" s="20"/>
      <c r="E35" s="20"/>
    </row>
    <row r="36" spans="1:5" x14ac:dyDescent="0.35">
      <c r="A36" s="12">
        <v>31</v>
      </c>
      <c r="B36" s="20"/>
      <c r="C36" s="15"/>
      <c r="D36" s="20"/>
      <c r="E36" s="20"/>
    </row>
    <row r="37" spans="1:5" x14ac:dyDescent="0.35">
      <c r="A37" s="12">
        <v>32</v>
      </c>
      <c r="B37" s="20"/>
      <c r="C37" s="15"/>
      <c r="D37" s="20"/>
      <c r="E37" s="20"/>
    </row>
    <row r="38" spans="1:5" x14ac:dyDescent="0.35">
      <c r="A38" s="12">
        <v>33</v>
      </c>
      <c r="B38" s="20"/>
      <c r="C38" s="15"/>
      <c r="D38" s="20"/>
      <c r="E38" s="20"/>
    </row>
    <row r="39" spans="1:5" x14ac:dyDescent="0.35">
      <c r="A39" s="12">
        <v>34</v>
      </c>
      <c r="B39" s="20"/>
      <c r="C39" s="15"/>
      <c r="D39" s="20"/>
      <c r="E39" s="20"/>
    </row>
    <row r="40" spans="1:5" x14ac:dyDescent="0.35">
      <c r="A40" s="12">
        <v>35</v>
      </c>
      <c r="B40" s="20"/>
      <c r="C40" s="15"/>
      <c r="D40" s="20"/>
      <c r="E40" s="20"/>
    </row>
    <row r="41" spans="1:5" x14ac:dyDescent="0.35">
      <c r="A41" s="12">
        <v>36</v>
      </c>
      <c r="B41" s="20"/>
      <c r="C41" s="15"/>
      <c r="D41" s="20"/>
      <c r="E41" s="20"/>
    </row>
    <row r="42" spans="1:5" x14ac:dyDescent="0.35">
      <c r="A42" s="12">
        <v>37</v>
      </c>
      <c r="B42" s="20"/>
      <c r="C42" s="15"/>
      <c r="D42" s="20"/>
      <c r="E42" s="20"/>
    </row>
    <row r="43" spans="1:5" x14ac:dyDescent="0.35">
      <c r="A43" s="12">
        <v>38</v>
      </c>
      <c r="B43" s="20"/>
      <c r="C43" s="15"/>
      <c r="D43" s="20"/>
      <c r="E43" s="20"/>
    </row>
    <row r="44" spans="1:5" x14ac:dyDescent="0.35">
      <c r="A44" s="12">
        <v>39</v>
      </c>
      <c r="B44" s="20"/>
      <c r="C44" s="15"/>
      <c r="D44" s="20"/>
      <c r="E44" s="20"/>
    </row>
    <row r="45" spans="1:5" x14ac:dyDescent="0.35">
      <c r="A45" s="12">
        <v>40</v>
      </c>
      <c r="B45" s="20"/>
      <c r="C45" s="15"/>
      <c r="D45" s="20"/>
      <c r="E45" s="20"/>
    </row>
    <row r="46" spans="1:5" x14ac:dyDescent="0.35">
      <c r="A46" s="12">
        <v>41</v>
      </c>
      <c r="B46" s="20"/>
      <c r="C46" s="15"/>
      <c r="D46" s="20"/>
      <c r="E46" s="20"/>
    </row>
    <row r="47" spans="1:5" x14ac:dyDescent="0.35">
      <c r="A47" s="12">
        <v>42</v>
      </c>
      <c r="B47" s="20"/>
      <c r="C47" s="15"/>
      <c r="D47" s="20"/>
      <c r="E47" s="20"/>
    </row>
    <row r="48" spans="1:5" x14ac:dyDescent="0.35">
      <c r="A48" s="12">
        <v>43</v>
      </c>
      <c r="B48" s="20"/>
      <c r="C48" s="15"/>
      <c r="D48" s="20"/>
      <c r="E48" s="20"/>
    </row>
    <row r="49" spans="1:5" x14ac:dyDescent="0.35">
      <c r="A49" s="12">
        <v>44</v>
      </c>
      <c r="B49" s="20"/>
      <c r="C49" s="15"/>
      <c r="D49" s="20"/>
      <c r="E49" s="20"/>
    </row>
    <row r="50" spans="1:5" x14ac:dyDescent="0.35">
      <c r="A50" s="12">
        <v>45</v>
      </c>
      <c r="B50" s="22"/>
      <c r="C50" s="16"/>
      <c r="D50" s="21"/>
      <c r="E50" s="21"/>
    </row>
    <row r="51" spans="1:5" ht="15" thickBot="1" x14ac:dyDescent="0.4">
      <c r="B51" s="9" t="s">
        <v>29</v>
      </c>
      <c r="C51" s="17" t="s">
        <v>39</v>
      </c>
    </row>
  </sheetData>
  <mergeCells count="3">
    <mergeCell ref="B1:E1"/>
    <mergeCell ref="B2:E2"/>
    <mergeCell ref="B3:E3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c0ab8fe-0215-4bb2-9006-718197f1ba4f" xsi:nil="true"/>
    <lcf76f155ced4ddcb4097134ff3c332f xmlns="7df71a97-d087-4d4e-ad3c-b1e666a2dbb2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B34A46F7E7854EA107CF185D4A3828" ma:contentTypeVersion="19" ma:contentTypeDescription="Create a new document." ma:contentTypeScope="" ma:versionID="4111b7b3898c05acf3417f064925f1ce">
  <xsd:schema xmlns:xsd="http://www.w3.org/2001/XMLSchema" xmlns:xs="http://www.w3.org/2001/XMLSchema" xmlns:p="http://schemas.microsoft.com/office/2006/metadata/properties" xmlns:ns1="http://schemas.microsoft.com/sharepoint/v3" xmlns:ns2="7df71a97-d087-4d4e-ad3c-b1e666a2dbb2" xmlns:ns3="6c0ab8fe-0215-4bb2-9006-718197f1ba4f" targetNamespace="http://schemas.microsoft.com/office/2006/metadata/properties" ma:root="true" ma:fieldsID="5767d10c47df9b632aa55e92c676b324" ns1:_="" ns2:_="" ns3:_="">
    <xsd:import namespace="http://schemas.microsoft.com/sharepoint/v3"/>
    <xsd:import namespace="7df71a97-d087-4d4e-ad3c-b1e666a2dbb2"/>
    <xsd:import namespace="6c0ab8fe-0215-4bb2-9006-718197f1ba4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  <xsd:element ref="ns3:TaxCatchAll" minOccurs="0"/>
                <xsd:element ref="ns2:MediaServiceOCR" minOccurs="0"/>
                <xsd:element ref="ns2:lcf76f155ced4ddcb4097134ff3c332f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1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2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f71a97-d087-4d4e-ad3c-b1e666a2db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6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1b7eb6c9-d9b5-4c6a-a9ec-b98775d920f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0ab8fe-0215-4bb2-9006-718197f1ba4f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e68f93c2-d16a-45e9-837f-0ad1f0585d24}" ma:internalName="TaxCatchAll" ma:showField="CatchAllData" ma:web="6c0ab8fe-0215-4bb2-9006-718197f1ba4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04F43F-3684-4A26-B8B1-D854E001B7EE}">
  <ds:schemaRefs>
    <ds:schemaRef ds:uri="http://schemas.microsoft.com/office/2006/metadata/properties"/>
    <ds:schemaRef ds:uri="http://schemas.microsoft.com/office/infopath/2007/PartnerControls"/>
    <ds:schemaRef ds:uri="6c0ab8fe-0215-4bb2-9006-718197f1ba4f"/>
    <ds:schemaRef ds:uri="7df71a97-d087-4d4e-ad3c-b1e666a2dbb2"/>
  </ds:schemaRefs>
</ds:datastoreItem>
</file>

<file path=customXml/itemProps2.xml><?xml version="1.0" encoding="utf-8"?>
<ds:datastoreItem xmlns:ds="http://schemas.openxmlformats.org/officeDocument/2006/customXml" ds:itemID="{1B8599F0-5CE5-40C9-9894-A3808AC8A3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0A03AA-D29C-4B09-B521-1D8104698A16}"/>
</file>

<file path=docMetadata/LabelInfo.xml><?xml version="1.0" encoding="utf-8"?>
<clbl:labelList xmlns:clbl="http://schemas.microsoft.com/office/2020/mipLabelMetadata">
  <clbl:label id="{c66bc13f-37fb-424e-b953-b4dd215cda73}" enabled="1" method="Standard" siteId="{3bee5c8a-6cb4-4c10-a77b-cd2eaeb7534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Instructions</vt:lpstr>
      <vt:lpstr>FINAL Ex. A</vt:lpstr>
      <vt:lpstr>FINAL Ex. B</vt:lpstr>
    </vt:vector>
  </TitlesOfParts>
  <Manager/>
  <Company>State Treasurer's Office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Kapoor, Nina</dc:creator>
  <cp:keywords/>
  <dc:description/>
  <cp:lastModifiedBy>Yu, Jeannie</cp:lastModifiedBy>
  <cp:revision/>
  <dcterms:created xsi:type="dcterms:W3CDTF">2016-01-28T18:16:40Z</dcterms:created>
  <dcterms:modified xsi:type="dcterms:W3CDTF">2026-06-03T17:30:41Z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0x010100B3B34A46F7E7854EA107CF185D4A3828</vt:lpwstr>
  </property>
  <property fmtid="{D5CDD505-2E9C-101B-9397-08002B2CF9AE}" pid="3" name="Order">
    <vt:r8>10662200</vt:r8>
  </property>
  <property fmtid="{D5CDD505-2E9C-101B-9397-08002B2CF9AE}" pid="4" name="MediaServiceImageTags">
    <vt:lpwstr/>
  </property>
</Properties>
</file>